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690" r:id="rId2"/>
    <p:sldMasterId id="2147483691" r:id="rId3"/>
  </p:sldMasterIdLst>
  <p:notesMasterIdLst>
    <p:notesMasterId r:id="rId2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9144000" cy="5143500" type="screen16x9"/>
  <p:notesSz cx="6858000" cy="9144000"/>
  <p:embeddedFontLst>
    <p:embeddedFont>
      <p:font typeface="Epilogue" pitchFamily="2" charset="77"/>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Nunito Light" panose="020F0302020204030204" pitchFamily="34" charset="0"/>
      <p:regular r:id="rId37"/>
      <p:italic r:id="rId38"/>
    </p:embeddedFont>
    <p:embeddedFont>
      <p:font typeface="Nunito Sans" pitchFamily="2" charset="77"/>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Paytone One" pitchFamily="2" charset="77"/>
      <p:regular r:id="rId47"/>
    </p:embeddedFont>
    <p:embeddedFont>
      <p:font typeface="PT Sans" panose="020B0503020203020204" pitchFamily="34" charset="77"/>
      <p:regular r:id="rId48"/>
      <p:bold r:id="rId49"/>
      <p:italic r:id="rId50"/>
      <p:boldItalic r:id="rId51"/>
    </p:embeddedFont>
    <p:embeddedFont>
      <p:font typeface="Raleway" panose="020F050202020403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2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536a041b7d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StressLess is a semester-long project for CSC-324, created by Khanh Do, Nifemi Ogunmesa, Cheyanne Vinson, Madel Sibal, Alyssa Trapp, and Tim Yu.</a:t>
            </a:r>
            <a:endParaRPr/>
          </a:p>
        </p:txBody>
      </p:sp>
      <p:sp>
        <p:nvSpPr>
          <p:cNvPr id="875" name="Google Shape;875;g2536a041b7d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566f8b752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Nifemi</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Now have an option to add either an event or a deadline rather than only events</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user can enter their assignments and the expected duration the assignment will take</a:t>
            </a:r>
            <a:endParaRPr sz="1200">
              <a:solidFill>
                <a:schemeClr val="dk1"/>
              </a:solidFill>
              <a:latin typeface="Times New Roman"/>
              <a:ea typeface="Times New Roman"/>
              <a:cs typeface="Times New Roman"/>
              <a:sym typeface="Times New Roman"/>
            </a:endParaRPr>
          </a:p>
        </p:txBody>
      </p:sp>
      <p:sp>
        <p:nvSpPr>
          <p:cNvPr id="1104" name="Google Shape;1104;g3566f8b752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3566f8b752e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Cheyanne</a:t>
            </a:r>
            <a:endParaRPr/>
          </a:p>
          <a:p>
            <a:pPr marL="457200" lvl="0" indent="-298450" algn="l" rtl="0">
              <a:lnSpc>
                <a:spcPct val="115000"/>
              </a:lnSpc>
              <a:spcBef>
                <a:spcPts val="0"/>
              </a:spcBef>
              <a:spcAft>
                <a:spcPts val="0"/>
              </a:spcAft>
              <a:buSzPts val="1100"/>
              <a:buChar char="-"/>
            </a:pPr>
            <a:r>
              <a:rPr lang="en"/>
              <a:t>As you can see there “events” are different colors! This is because the auto generated events using the StressLess scheduler(we will talk about this more later) are in green, deadlines are RED to draw your attention and finally regular events are in blue</a:t>
            </a:r>
            <a:endParaRPr/>
          </a:p>
        </p:txBody>
      </p:sp>
      <p:sp>
        <p:nvSpPr>
          <p:cNvPr id="1120" name="Google Shape;1120;g3566f8b752e_1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3566f8b752e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Times New Roman"/>
              <a:buChar char="-"/>
            </a:pPr>
            <a:r>
              <a:rPr lang="en"/>
              <a:t>Madel</a:t>
            </a:r>
            <a:endParaRPr/>
          </a:p>
          <a:p>
            <a:pPr marL="457200" lvl="0" indent="-298450" algn="l" rtl="0">
              <a:lnSpc>
                <a:spcPct val="115000"/>
              </a:lnSpc>
              <a:spcBef>
                <a:spcPts val="0"/>
              </a:spcBef>
              <a:spcAft>
                <a:spcPts val="0"/>
              </a:spcAft>
              <a:buSzPts val="1100"/>
              <a:buChar char="-"/>
            </a:pPr>
            <a:r>
              <a:rPr lang="en"/>
              <a:t>Users can delete both events and deadlines </a:t>
            </a:r>
            <a:endParaRPr/>
          </a:p>
        </p:txBody>
      </p:sp>
      <p:sp>
        <p:nvSpPr>
          <p:cNvPr id="1138" name="Google Shape;1138;g3566f8b752e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3566f8b752e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Khanh</a:t>
            </a:r>
            <a:endParaRPr/>
          </a:p>
          <a:p>
            <a:pPr marL="457200" lvl="0" indent="-298450" algn="l" rtl="0">
              <a:lnSpc>
                <a:spcPct val="115000"/>
              </a:lnSpc>
              <a:spcBef>
                <a:spcPts val="0"/>
              </a:spcBef>
              <a:spcAft>
                <a:spcPts val="0"/>
              </a:spcAft>
              <a:buSzPts val="1100"/>
              <a:buChar char="-"/>
            </a:pPr>
            <a:r>
              <a:rPr lang="en"/>
              <a:t>The customizable scheduler algorithm now works </a:t>
            </a:r>
            <a:endParaRPr/>
          </a:p>
          <a:p>
            <a:pPr marL="457200" lvl="0" indent="-298450" algn="l" rtl="0">
              <a:lnSpc>
                <a:spcPct val="115000"/>
              </a:lnSpc>
              <a:spcBef>
                <a:spcPts val="0"/>
              </a:spcBef>
              <a:spcAft>
                <a:spcPts val="0"/>
              </a:spcAft>
              <a:buSzPts val="1100"/>
              <a:buChar char="-"/>
            </a:pPr>
            <a:r>
              <a:rPr lang="en"/>
              <a:t>The user can click on generate schedule and the scheduler will customize built in study times and breaks for specific assignments </a:t>
            </a:r>
            <a:endParaRPr/>
          </a:p>
          <a:p>
            <a:pPr marL="457200" lvl="0" indent="-298450" algn="l" rtl="0">
              <a:lnSpc>
                <a:spcPct val="115000"/>
              </a:lnSpc>
              <a:spcBef>
                <a:spcPts val="0"/>
              </a:spcBef>
              <a:spcAft>
                <a:spcPts val="0"/>
              </a:spcAft>
              <a:buSzPts val="1100"/>
              <a:buChar char="-"/>
            </a:pPr>
            <a:r>
              <a:rPr lang="en"/>
              <a:t>If they don’t like the generated schedule, they can also remove all of the generated events</a:t>
            </a:r>
            <a:endParaRPr/>
          </a:p>
        </p:txBody>
      </p:sp>
      <p:sp>
        <p:nvSpPr>
          <p:cNvPr id="1154" name="Google Shape;1154;g3566f8b752e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566f8b752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Tim</a:t>
            </a:r>
            <a:endParaRPr/>
          </a:p>
          <a:p>
            <a:pPr marL="1371600" lvl="1" indent="-298450" algn="l" rtl="0">
              <a:lnSpc>
                <a:spcPct val="115000"/>
              </a:lnSpc>
              <a:spcBef>
                <a:spcPts val="0"/>
              </a:spcBef>
              <a:spcAft>
                <a:spcPts val="0"/>
              </a:spcAft>
              <a:buSzPts val="1100"/>
              <a:buChar char="-"/>
            </a:pPr>
            <a:r>
              <a:rPr lang="en"/>
              <a:t>Calculates deadlines on unscheduled minutes based on duration of already existing events </a:t>
            </a:r>
            <a:endParaRPr/>
          </a:p>
          <a:p>
            <a:pPr marL="1371600" lvl="1" indent="-298450" algn="l" rtl="0">
              <a:lnSpc>
                <a:spcPct val="115000"/>
              </a:lnSpc>
              <a:spcBef>
                <a:spcPts val="0"/>
              </a:spcBef>
              <a:spcAft>
                <a:spcPts val="0"/>
              </a:spcAft>
              <a:buSzPts val="1100"/>
              <a:buChar char="-"/>
            </a:pPr>
            <a:r>
              <a:rPr lang="en"/>
              <a:t>When the unscheduled minutes is greater than 0, then the algorithm will search for the next free time block within the user’s working hours </a:t>
            </a:r>
            <a:endParaRPr/>
          </a:p>
          <a:p>
            <a:pPr marL="1371600" lvl="1" indent="-298450" algn="l" rtl="0">
              <a:lnSpc>
                <a:spcPct val="115000"/>
              </a:lnSpc>
              <a:spcBef>
                <a:spcPts val="0"/>
              </a:spcBef>
              <a:spcAft>
                <a:spcPts val="0"/>
              </a:spcAft>
              <a:buSzPts val="1100"/>
              <a:buChar char="-"/>
            </a:pPr>
            <a:r>
              <a:rPr lang="en"/>
              <a:t>Scheduler creates schedule with built in break time </a:t>
            </a:r>
            <a:endParaRPr/>
          </a:p>
        </p:txBody>
      </p:sp>
      <p:sp>
        <p:nvSpPr>
          <p:cNvPr id="1171" name="Google Shape;1171;g3566f8b752e_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566f8b752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Alyssa </a:t>
            </a:r>
            <a:endParaRPr/>
          </a:p>
          <a:p>
            <a:pPr marL="457200" lvl="0" indent="-298450" algn="l" rtl="0">
              <a:lnSpc>
                <a:spcPct val="115000"/>
              </a:lnSpc>
              <a:spcBef>
                <a:spcPts val="0"/>
              </a:spcBef>
              <a:spcAft>
                <a:spcPts val="0"/>
              </a:spcAft>
              <a:buSzPts val="1100"/>
              <a:buChar char="-"/>
            </a:pPr>
            <a:r>
              <a:rPr lang="en"/>
              <a:t>When creating an event or deadline, the user gets notified about this event or deadline.</a:t>
            </a:r>
            <a:endParaRPr/>
          </a:p>
        </p:txBody>
      </p:sp>
      <p:sp>
        <p:nvSpPr>
          <p:cNvPr id="1186" name="Google Shape;1186;g3566f8b752e_1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55e2129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Want an option to edit existing events </a:t>
            </a:r>
            <a:endParaRPr/>
          </a:p>
          <a:p>
            <a:pPr marL="457200" lvl="0" indent="-298450" algn="l" rtl="0">
              <a:lnSpc>
                <a:spcPct val="115000"/>
              </a:lnSpc>
              <a:spcBef>
                <a:spcPts val="0"/>
              </a:spcBef>
              <a:spcAft>
                <a:spcPts val="0"/>
              </a:spcAft>
              <a:buSzPts val="1100"/>
              <a:buChar char="-"/>
            </a:pPr>
            <a:r>
              <a:rPr lang="en"/>
              <a:t>Implement recurring events </a:t>
            </a:r>
            <a:endParaRPr/>
          </a:p>
          <a:p>
            <a:pPr marL="457200" lvl="0" indent="-298450" algn="l" rtl="0">
              <a:lnSpc>
                <a:spcPct val="115000"/>
              </a:lnSpc>
              <a:spcBef>
                <a:spcPts val="0"/>
              </a:spcBef>
              <a:spcAft>
                <a:spcPts val="0"/>
              </a:spcAft>
              <a:buSzPts val="1100"/>
              <a:buChar char="-"/>
            </a:pPr>
            <a:r>
              <a:rPr lang="en"/>
              <a:t>Improve scheduling algorithm </a:t>
            </a:r>
            <a:endParaRPr/>
          </a:p>
          <a:p>
            <a:pPr marL="457200" lvl="0" indent="-298450" algn="l" rtl="0">
              <a:lnSpc>
                <a:spcPct val="115000"/>
              </a:lnSpc>
              <a:spcBef>
                <a:spcPts val="0"/>
              </a:spcBef>
              <a:spcAft>
                <a:spcPts val="0"/>
              </a:spcAft>
              <a:buSzPts val="1100"/>
              <a:buChar char="-"/>
            </a:pPr>
            <a:r>
              <a:rPr lang="en"/>
              <a:t>Improve the deploy version to be faster</a:t>
            </a:r>
            <a:endParaRPr/>
          </a:p>
        </p:txBody>
      </p:sp>
      <p:sp>
        <p:nvSpPr>
          <p:cNvPr id="1202" name="Google Shape;1202;g355e2129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3566f8b752e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Being ok with struggling a bit when learning on my own</a:t>
            </a:r>
            <a:endParaRPr/>
          </a:p>
          <a:p>
            <a:pPr marL="457200" lvl="0" indent="-298450" algn="l" rtl="0">
              <a:lnSpc>
                <a:spcPct val="115000"/>
              </a:lnSpc>
              <a:spcBef>
                <a:spcPts val="0"/>
              </a:spcBef>
              <a:spcAft>
                <a:spcPts val="0"/>
              </a:spcAft>
              <a:buSzPts val="1100"/>
              <a:buChar char="-"/>
            </a:pPr>
            <a:r>
              <a:rPr lang="en"/>
              <a:t>Reliance on teammates for both similar and different aspects of project I was working on both helped</a:t>
            </a:r>
            <a:endParaRPr/>
          </a:p>
          <a:p>
            <a:pPr marL="457200" lvl="0" indent="-298450" algn="l" rtl="0">
              <a:lnSpc>
                <a:spcPct val="115000"/>
              </a:lnSpc>
              <a:spcBef>
                <a:spcPts val="0"/>
              </a:spcBef>
              <a:spcAft>
                <a:spcPts val="0"/>
              </a:spcAft>
              <a:buSzPts val="1100"/>
              <a:buChar char="-"/>
            </a:pPr>
            <a:r>
              <a:rPr lang="en"/>
              <a:t>Online resources helpful as well</a:t>
            </a:r>
            <a:endParaRPr/>
          </a:p>
        </p:txBody>
      </p:sp>
      <p:sp>
        <p:nvSpPr>
          <p:cNvPr id="1221" name="Google Shape;1221;g3566f8b752e_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566f8b752e_6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Like the example in class everyone does a lot of invisible work so its important to remember how much your learning has progressed rather than being upset that your understanding isnt perfect yet or what your working on isnt coming out exactly as you planned. Essentially, celebrate the small wins. Affirmed my belief that pair programming is good since you get to combine the intelligence of two computer science students to do a task which i found makes it go faster and fun. Finally, using Github was a bit overwhelming in the beginning for me, but the more i did the pattern of pulling, making a new branch merging with development etc it became easier to navigate Github and I became more confident. Basically just try and learn by doing and don’t be afraid to try something unfamiliar. </a:t>
            </a:r>
            <a:endParaRPr/>
          </a:p>
        </p:txBody>
      </p:sp>
      <p:sp>
        <p:nvSpPr>
          <p:cNvPr id="1236" name="Google Shape;1236;g3566f8b752e_6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3566f8b752e_6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Learned a lot about industry practices in projects like documenting code, logging bugs, reading documentation </a:t>
            </a:r>
            <a:endParaRPr/>
          </a:p>
        </p:txBody>
      </p:sp>
      <p:sp>
        <p:nvSpPr>
          <p:cNvPr id="1251" name="Google Shape;1251;g3566f8b752e_6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4a2489e46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Description of StressLess:</a:t>
            </a:r>
            <a:endParaRPr sz="1200">
              <a:solidFill>
                <a:schemeClr val="dk1"/>
              </a:solidFill>
              <a:latin typeface="Times New Roman"/>
              <a:ea typeface="Times New Roman"/>
              <a:cs typeface="Times New Roman"/>
              <a:sym typeface="Times New Roman"/>
            </a:endParaRPr>
          </a:p>
          <a:p>
            <a:pPr marL="914400" lvl="1"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StressLess is a smart schedule tailored to an individual’s productivity preferences. The user can input their schedule and answer a preference survey, and StressLess will customize the best possible schedule for them based on user’s personal preferences to help them stress less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Alyssa</a:t>
            </a:r>
            <a:endParaRPr sz="1200">
              <a:solidFill>
                <a:schemeClr val="dk1"/>
              </a:solidFill>
              <a:latin typeface="Times New Roman"/>
              <a:ea typeface="Times New Roman"/>
              <a:cs typeface="Times New Roman"/>
              <a:sym typeface="Times New Roman"/>
            </a:endParaRPr>
          </a:p>
        </p:txBody>
      </p:sp>
      <p:sp>
        <p:nvSpPr>
          <p:cNvPr id="889" name="Google Shape;889;g34a2489e46c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3566f8b752e_6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Figuring out how to start at the beginning with documentation </a:t>
            </a:r>
            <a:endParaRPr/>
          </a:p>
          <a:p>
            <a:pPr marL="457200" lvl="0" indent="-298450" algn="l" rtl="0">
              <a:lnSpc>
                <a:spcPct val="115000"/>
              </a:lnSpc>
              <a:spcBef>
                <a:spcPts val="0"/>
              </a:spcBef>
              <a:spcAft>
                <a:spcPts val="0"/>
              </a:spcAft>
              <a:buSzPts val="1100"/>
              <a:buChar char="-"/>
            </a:pPr>
            <a:r>
              <a:rPr lang="en"/>
              <a:t>Debug while pair programming </a:t>
            </a:r>
            <a:endParaRPr/>
          </a:p>
          <a:p>
            <a:pPr marL="457200" lvl="0" indent="-298450" algn="l" rtl="0">
              <a:lnSpc>
                <a:spcPct val="115000"/>
              </a:lnSpc>
              <a:spcBef>
                <a:spcPts val="0"/>
              </a:spcBef>
              <a:spcAft>
                <a:spcPts val="0"/>
              </a:spcAft>
              <a:buSzPts val="1100"/>
              <a:buChar char="-"/>
            </a:pPr>
            <a:r>
              <a:rPr lang="en"/>
              <a:t>Learned about agile development, software designing, software architecture</a:t>
            </a:r>
            <a:endParaRPr/>
          </a:p>
          <a:p>
            <a:pPr marL="457200" lvl="0" indent="-298450" algn="l" rtl="0">
              <a:lnSpc>
                <a:spcPct val="115000"/>
              </a:lnSpc>
              <a:spcBef>
                <a:spcPts val="0"/>
              </a:spcBef>
              <a:spcAft>
                <a:spcPts val="0"/>
              </a:spcAft>
              <a:buSzPts val="1100"/>
              <a:buChar char="-"/>
            </a:pPr>
            <a:r>
              <a:rPr lang="en"/>
              <a:t>Learned more about github and different branches like development</a:t>
            </a:r>
            <a:endParaRPr/>
          </a:p>
        </p:txBody>
      </p:sp>
      <p:sp>
        <p:nvSpPr>
          <p:cNvPr id="1266" name="Google Shape;1266;g3566f8b752e_6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566f8b752e_6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Learned how to set boundaries to not feel overwhelmed</a:t>
            </a:r>
            <a:endParaRPr/>
          </a:p>
          <a:p>
            <a:pPr marL="457200" lvl="0" indent="-298450" algn="l" rtl="0">
              <a:lnSpc>
                <a:spcPct val="115000"/>
              </a:lnSpc>
              <a:spcBef>
                <a:spcPts val="0"/>
              </a:spcBef>
              <a:spcAft>
                <a:spcPts val="0"/>
              </a:spcAft>
              <a:buSzPts val="1100"/>
              <a:buChar char="-"/>
            </a:pPr>
            <a:r>
              <a:rPr lang="en"/>
              <a:t>Recognizing all of the hidden work in software development </a:t>
            </a:r>
            <a:endParaRPr/>
          </a:p>
          <a:p>
            <a:pPr marL="457200" lvl="0" indent="-298450" algn="l" rtl="0">
              <a:lnSpc>
                <a:spcPct val="115000"/>
              </a:lnSpc>
              <a:spcBef>
                <a:spcPts val="0"/>
              </a:spcBef>
              <a:spcAft>
                <a:spcPts val="0"/>
              </a:spcAft>
              <a:buSzPts val="1100"/>
              <a:buChar char="-"/>
            </a:pPr>
            <a:r>
              <a:rPr lang="en"/>
              <a:t>More confidence in team-based process</a:t>
            </a:r>
            <a:endParaRPr/>
          </a:p>
        </p:txBody>
      </p:sp>
      <p:sp>
        <p:nvSpPr>
          <p:cNvPr id="1281" name="Google Shape;1281;g3566f8b752e_6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566f8b752e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Being ok not knowing where to start</a:t>
            </a:r>
            <a:endParaRPr/>
          </a:p>
          <a:p>
            <a:pPr marL="457200" lvl="0" indent="-298450" algn="l" rtl="0">
              <a:lnSpc>
                <a:spcPct val="115000"/>
              </a:lnSpc>
              <a:spcBef>
                <a:spcPts val="0"/>
              </a:spcBef>
              <a:spcAft>
                <a:spcPts val="0"/>
              </a:spcAft>
              <a:buSzPts val="1100"/>
              <a:buChar char="-"/>
            </a:pPr>
            <a:r>
              <a:rPr lang="en"/>
              <a:t>Asking question and learning question s</a:t>
            </a:r>
            <a:endParaRPr/>
          </a:p>
          <a:p>
            <a:pPr marL="457200" lvl="0" indent="-298450" algn="l" rtl="0">
              <a:lnSpc>
                <a:spcPct val="115000"/>
              </a:lnSpc>
              <a:spcBef>
                <a:spcPts val="0"/>
              </a:spcBef>
              <a:spcAft>
                <a:spcPts val="0"/>
              </a:spcAft>
              <a:buSzPts val="1100"/>
              <a:buChar char="-"/>
            </a:pPr>
            <a:r>
              <a:rPr lang="en"/>
              <a:t>Growing confidence with technical work and working with others</a:t>
            </a:r>
            <a:endParaRPr/>
          </a:p>
        </p:txBody>
      </p:sp>
      <p:sp>
        <p:nvSpPr>
          <p:cNvPr id="1296" name="Google Shape;1296;g3566f8b752e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356430dfd5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We would like to thank the youtube tutorial for our calendar</a:t>
            </a:r>
            <a:endParaRPr/>
          </a:p>
          <a:p>
            <a:pPr marL="457200" lvl="0" indent="-298450" algn="l" rtl="0">
              <a:lnSpc>
                <a:spcPct val="115000"/>
              </a:lnSpc>
              <a:spcBef>
                <a:spcPts val="0"/>
              </a:spcBef>
              <a:spcAft>
                <a:spcPts val="0"/>
              </a:spcAft>
              <a:buSzPts val="1100"/>
              <a:buChar char="-"/>
            </a:pPr>
            <a:r>
              <a:rPr lang="en"/>
              <a:t>We also included our github repo and where are web app is hosted at</a:t>
            </a:r>
            <a:endParaRPr/>
          </a:p>
        </p:txBody>
      </p:sp>
      <p:sp>
        <p:nvSpPr>
          <p:cNvPr id="1311" name="Google Shape;1311;g356430dfd5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2536a041b7d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Ask the class if they have any questions</a:t>
            </a:r>
            <a:endParaRPr b="1"/>
          </a:p>
        </p:txBody>
      </p:sp>
      <p:sp>
        <p:nvSpPr>
          <p:cNvPr id="1326" name="Google Shape;1326;g2536a041b7d_2_1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34b48ab976e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34b48ab976e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Implemented:</a:t>
            </a:r>
            <a:endParaRPr sz="1200">
              <a:solidFill>
                <a:schemeClr val="dk1"/>
              </a:solidFill>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Frontend:</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Authentication service</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Sign up</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Sign in</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Sign out</a:t>
            </a:r>
            <a:endParaRPr sz="1200">
              <a:solidFill>
                <a:schemeClr val="dk1"/>
              </a:solidFill>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Backend:</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auth</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events (note: updating not implemented in final version)</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deadlines (note: updating not implemented in final version)</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preferences</a:t>
            </a:r>
            <a:endParaRPr sz="1200">
              <a:solidFill>
                <a:schemeClr val="dk1"/>
              </a:solidFill>
              <a:latin typeface="Times New Roman"/>
              <a:ea typeface="Times New Roman"/>
              <a:cs typeface="Times New Roman"/>
              <a:sym typeface="Times New Roman"/>
            </a:endParaRPr>
          </a:p>
          <a:p>
            <a:pPr marL="1371600" lvl="2"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Database:</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Writing and reading database (via Prisma)</a:t>
            </a:r>
            <a:endParaRPr sz="1200">
              <a:solidFill>
                <a:schemeClr val="dk1"/>
              </a:solidFill>
              <a:latin typeface="Times New Roman"/>
              <a:ea typeface="Times New Roman"/>
              <a:cs typeface="Times New Roman"/>
              <a:sym typeface="Times New Roman"/>
            </a:endParaRPr>
          </a:p>
          <a:p>
            <a:pPr marL="1828800" lvl="3"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Database schema implemented</a:t>
            </a:r>
            <a:endParaRPr sz="1200">
              <a:solidFill>
                <a:schemeClr val="dk1"/>
              </a:solidFill>
              <a:latin typeface="Times New Roman"/>
              <a:ea typeface="Times New Roman"/>
              <a:cs typeface="Times New Roman"/>
              <a:sym typeface="Times New Roman"/>
            </a:endParaRPr>
          </a:p>
          <a:p>
            <a:pPr marL="914400" lvl="1"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Alyssa</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4b48ab976e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4b48ab976e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All the tables are created already in accordance to the schema.</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use Prisma to create tables from the schema.</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database uses PostgreSQL hosted by Neon.</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Alyssa</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34b14ae584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will first show the new updates in our frontend, which is integrated with real API call to our backend. We also wrote unit tests for our backend API endpoints. We will also showed our Continuous Deployment pipeline.</a:t>
            </a:r>
            <a:endParaRPr/>
          </a:p>
        </p:txBody>
      </p:sp>
      <p:sp>
        <p:nvSpPr>
          <p:cNvPr id="1017" name="Google Shape;1017;g34b14ae5840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3508f4f1ecb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will explain and demonstrate the new features we implemented.</a:t>
            </a:r>
            <a:endParaRPr/>
          </a:p>
        </p:txBody>
      </p:sp>
      <p:sp>
        <p:nvSpPr>
          <p:cNvPr id="1036" name="Google Shape;1036;g3508f4f1ecb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3566f8b752e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Khanh</a:t>
            </a:r>
            <a:endParaRPr/>
          </a:p>
          <a:p>
            <a:pPr marL="457200" lvl="0" indent="-298450" algn="l" rtl="0">
              <a:lnSpc>
                <a:spcPct val="115000"/>
              </a:lnSpc>
              <a:spcBef>
                <a:spcPts val="0"/>
              </a:spcBef>
              <a:spcAft>
                <a:spcPts val="0"/>
              </a:spcAft>
              <a:buSzPts val="1100"/>
              <a:buChar char="-"/>
            </a:pPr>
            <a:r>
              <a:rPr lang="en"/>
              <a:t>Implemented email verification that that it needs the user email to verify their email which is sent to a user’s real gmail before the user can create and access their account</a:t>
            </a:r>
            <a:endParaRPr/>
          </a:p>
        </p:txBody>
      </p:sp>
      <p:sp>
        <p:nvSpPr>
          <p:cNvPr id="1054" name="Google Shape;1054;g3566f8b752e_2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566f8b752e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a:t>Khanh</a:t>
            </a:r>
            <a:endParaRPr/>
          </a:p>
          <a:p>
            <a:pPr marL="457200" lvl="0" indent="-298450" algn="l" rtl="0">
              <a:lnSpc>
                <a:spcPct val="115000"/>
              </a:lnSpc>
              <a:spcBef>
                <a:spcPts val="0"/>
              </a:spcBef>
              <a:spcAft>
                <a:spcPts val="0"/>
              </a:spcAft>
              <a:buSzPts val="1100"/>
              <a:buChar char="-"/>
            </a:pPr>
            <a:r>
              <a:rPr lang="en"/>
              <a:t>Implemented that if the user forgets their password, then they can send a forgot password to their email associated with their account to reset their password</a:t>
            </a:r>
            <a:endParaRPr/>
          </a:p>
        </p:txBody>
      </p:sp>
      <p:sp>
        <p:nvSpPr>
          <p:cNvPr id="1069" name="Google Shape;1069;g3566f8b752e_2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3566f8b752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4500"/>
              </a:spcBef>
              <a:spcAft>
                <a:spcPts val="0"/>
              </a:spcAft>
              <a:buClr>
                <a:schemeClr val="dk1"/>
              </a:buClr>
              <a:buSzPts val="1300"/>
              <a:buChar char="●"/>
            </a:pPr>
            <a:r>
              <a:rPr lang="en" sz="1300">
                <a:solidFill>
                  <a:schemeClr val="dk1"/>
                </a:solidFill>
              </a:rPr>
              <a:t>Nifemi</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You can now customize events in ways such as:</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Enter title of event (just click on bar and start typing)</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Customize description (just click on bar and start typing)</a:t>
            </a:r>
            <a:endParaRPr sz="1300">
              <a:solidFill>
                <a:schemeClr val="dk1"/>
              </a:solidFill>
            </a:endParaRPr>
          </a:p>
          <a:p>
            <a:pPr marL="1371600" lvl="2" indent="-311150" algn="l" rtl="0">
              <a:lnSpc>
                <a:spcPct val="115000"/>
              </a:lnSpc>
              <a:spcBef>
                <a:spcPts val="0"/>
              </a:spcBef>
              <a:spcAft>
                <a:spcPts val="0"/>
              </a:spcAft>
              <a:buClr>
                <a:schemeClr val="dk1"/>
              </a:buClr>
              <a:buSzPts val="1300"/>
              <a:buAutoNum type="romanLcPeriod"/>
            </a:pPr>
            <a:r>
              <a:rPr lang="en" sz="1300">
                <a:solidFill>
                  <a:schemeClr val="dk1"/>
                </a:solidFill>
              </a:rPr>
              <a:t>So the user knows where to type info we use placeholders such as “Description” to guide user on where to type so info can be properly stored in backend</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Customize location (just click on bar and start typing)</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Can manually enter start date and time and end time and time by clicking on calender icon</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Can choose whether the event is reoccuring for daily, weekly, and monthly (sadly at the moment is just an option so when you pick it it gets saved in the backend for the user but is not shown on the current calendar as recurring event)</a:t>
            </a:r>
            <a:endParaRPr sz="1300">
              <a:solidFill>
                <a:schemeClr val="dk1"/>
              </a:solidFill>
            </a:endParaRPr>
          </a:p>
          <a:p>
            <a:pPr marL="1371600" lvl="2" indent="-311150" algn="l" rtl="0">
              <a:lnSpc>
                <a:spcPct val="115000"/>
              </a:lnSpc>
              <a:spcBef>
                <a:spcPts val="0"/>
              </a:spcBef>
              <a:spcAft>
                <a:spcPts val="0"/>
              </a:spcAft>
              <a:buClr>
                <a:schemeClr val="dk1"/>
              </a:buClr>
              <a:buSzPts val="1300"/>
              <a:buAutoNum type="romanLcPeriod"/>
            </a:pPr>
            <a:r>
              <a:rPr lang="en" sz="1300">
                <a:solidFill>
                  <a:schemeClr val="dk1"/>
                </a:solidFill>
              </a:rPr>
              <a:t>To ensure that only one option can be chosen we used “radio buttons” so that only one would be chosen then we save that choice to the backend</a:t>
            </a:r>
            <a:endParaRPr sz="1300">
              <a:solidFill>
                <a:schemeClr val="dk1"/>
              </a:solidFill>
            </a:endParaRPr>
          </a:p>
          <a:p>
            <a:pPr marL="1371600" lvl="2" indent="-311150" algn="l" rtl="0">
              <a:lnSpc>
                <a:spcPct val="115000"/>
              </a:lnSpc>
              <a:spcBef>
                <a:spcPts val="0"/>
              </a:spcBef>
              <a:spcAft>
                <a:spcPts val="0"/>
              </a:spcAft>
              <a:buClr>
                <a:schemeClr val="dk1"/>
              </a:buClr>
              <a:buSzPts val="1300"/>
              <a:buAutoNum type="romanLcPeriod"/>
            </a:pPr>
            <a:r>
              <a:rPr lang="en" sz="1300">
                <a:solidFill>
                  <a:schemeClr val="dk1"/>
                </a:solidFill>
              </a:rPr>
              <a:t>If event is selected to be recurring only then can you enter the start of the recurring event and the date at which that event will no longer be recurring</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Can click on date create event and click on any event to cancel that event </a:t>
            </a:r>
            <a:endParaRPr sz="1300">
              <a:solidFill>
                <a:schemeClr val="dk1"/>
              </a:solidFill>
            </a:endParaRPr>
          </a:p>
          <a:p>
            <a:pPr marL="0" lvl="0" indent="0" algn="l" rtl="0">
              <a:lnSpc>
                <a:spcPct val="115000"/>
              </a:lnSpc>
              <a:spcBef>
                <a:spcPts val="4500"/>
              </a:spcBef>
              <a:spcAft>
                <a:spcPts val="0"/>
              </a:spcAft>
              <a:buNone/>
            </a:pPr>
            <a:endParaRPr sz="1300">
              <a:solidFill>
                <a:schemeClr val="dk1"/>
              </a:solidFill>
            </a:endParaRPr>
          </a:p>
          <a:p>
            <a:pPr marL="457200" lvl="0" indent="-311150" algn="l" rtl="0">
              <a:lnSpc>
                <a:spcPct val="115000"/>
              </a:lnSpc>
              <a:spcBef>
                <a:spcPts val="4500"/>
              </a:spcBef>
              <a:spcAft>
                <a:spcPts val="0"/>
              </a:spcAft>
              <a:buClr>
                <a:schemeClr val="dk1"/>
              </a:buClr>
              <a:buSzPts val="1300"/>
              <a:buChar char="-"/>
            </a:pPr>
            <a:r>
              <a:rPr lang="en" sz="1300">
                <a:solidFill>
                  <a:schemeClr val="dk1"/>
                </a:solidFill>
              </a:rPr>
              <a:t>Nifemi</a:t>
            </a:r>
            <a:endParaRPr sz="1300">
              <a:solidFill>
                <a:schemeClr val="dk1"/>
              </a:solidFill>
            </a:endParaRPr>
          </a:p>
          <a:p>
            <a:pPr marL="0" lvl="0" indent="0" algn="l" rtl="0">
              <a:lnSpc>
                <a:spcPct val="115000"/>
              </a:lnSpc>
              <a:spcBef>
                <a:spcPts val="4500"/>
              </a:spcBef>
              <a:spcAft>
                <a:spcPts val="0"/>
              </a:spcAft>
              <a:buNone/>
            </a:pPr>
            <a:endParaRPr/>
          </a:p>
        </p:txBody>
      </p:sp>
      <p:sp>
        <p:nvSpPr>
          <p:cNvPr id="1088" name="Google Shape;1088;g3566f8b752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92415" y="-436560"/>
            <a:ext cx="8559171" cy="5941918"/>
            <a:chOff x="0" y="-638275"/>
            <a:chExt cx="22824455" cy="15845115"/>
          </a:xfrm>
        </p:grpSpPr>
        <p:grpSp>
          <p:nvGrpSpPr>
            <p:cNvPr id="11" name="Google Shape;11;p2"/>
            <p:cNvGrpSpPr/>
            <p:nvPr/>
          </p:nvGrpSpPr>
          <p:grpSpPr>
            <a:xfrm>
              <a:off x="0" y="-638275"/>
              <a:ext cx="22824370" cy="15845115"/>
              <a:chOff x="0" y="-47625"/>
              <a:chExt cx="1703057" cy="1182286"/>
            </a:xfrm>
          </p:grpSpPr>
          <p:sp>
            <p:nvSpPr>
              <p:cNvPr id="12" name="Google Shape;12;p2"/>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sp>
          <p:sp>
            <p:nvSpPr>
              <p:cNvPr id="13" name="Google Shape;13;p2"/>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 name="Google Shape;14;p2"/>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2">
                <a:alphaModFix amt="14000"/>
              </a:blip>
              <a:stretch>
                <a:fillRect/>
              </a:stretch>
            </a:blipFill>
            <a:ln>
              <a:noFill/>
            </a:ln>
          </p:spPr>
        </p:sp>
      </p:grpSp>
      <p:sp>
        <p:nvSpPr>
          <p:cNvPr id="15" name="Google Shape;15;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1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9" name="Google Shape;119;p1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0" name="Google Shape;120;p1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1"/>
        <p:cNvGrpSpPr/>
        <p:nvPr/>
      </p:nvGrpSpPr>
      <p:grpSpPr>
        <a:xfrm>
          <a:off x="0" y="0"/>
          <a:ext cx="0" cy="0"/>
          <a:chOff x="0" y="0"/>
          <a:chExt cx="0" cy="0"/>
        </a:xfrm>
      </p:grpSpPr>
      <p:sp>
        <p:nvSpPr>
          <p:cNvPr id="122" name="Google Shape;122;p13"/>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3" name="Google Shape;123;p13"/>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124" name="Google Shape;124;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5" name="Google Shape;125;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6" name="Google Shape;126;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7"/>
        <p:cNvGrpSpPr/>
        <p:nvPr/>
      </p:nvGrpSpPr>
      <p:grpSpPr>
        <a:xfrm>
          <a:off x="0" y="0"/>
          <a:ext cx="0" cy="0"/>
          <a:chOff x="0" y="0"/>
          <a:chExt cx="0" cy="0"/>
        </a:xfrm>
      </p:grpSpPr>
      <p:sp>
        <p:nvSpPr>
          <p:cNvPr id="128" name="Google Shape;128;p1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9" name="Google Shape;129;p14"/>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30" name="Google Shape;130;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1" name="Google Shape;131;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2" name="Google Shape;132;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3"/>
        <p:cNvGrpSpPr/>
        <p:nvPr/>
      </p:nvGrpSpPr>
      <p:grpSpPr>
        <a:xfrm>
          <a:off x="0" y="0"/>
          <a:ext cx="0" cy="0"/>
          <a:chOff x="0" y="0"/>
          <a:chExt cx="0" cy="0"/>
        </a:xfrm>
      </p:grpSpPr>
      <p:sp>
        <p:nvSpPr>
          <p:cNvPr id="134" name="Google Shape;134;p15"/>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5" name="Google Shape;135;p15"/>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136" name="Google Shape;136;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7" name="Google Shape;137;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8" name="Google Shape;138;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1" name="Google Shape;141;p16"/>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42" name="Google Shape;142;p16"/>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43" name="Google Shape;143;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4" name="Google Shape;144;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5" name="Google Shape;145;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8" name="Google Shape;148;p17"/>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49" name="Google Shape;149;p17"/>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50" name="Google Shape;150;p17"/>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51" name="Google Shape;151;p17"/>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52" name="Google Shape;152;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3" name="Google Shape;153;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4" name="Google Shape;154;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57" name="Google Shape;157;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8" name="Google Shape;158;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9" name="Google Shape;159;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62" name="Google Shape;162;p19"/>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63" name="Google Shape;163;p19"/>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64" name="Google Shape;164;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65" name="Google Shape;165;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66" name="Google Shape;166;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69" name="Google Shape;169;p20"/>
          <p:cNvSpPr>
            <a:spLocks noGrp="1"/>
          </p:cNvSpPr>
          <p:nvPr>
            <p:ph type="pic" idx="2"/>
          </p:nvPr>
        </p:nvSpPr>
        <p:spPr>
          <a:xfrm>
            <a:off x="896144" y="306388"/>
            <a:ext cx="2743200" cy="2057400"/>
          </a:xfrm>
          <a:prstGeom prst="rect">
            <a:avLst/>
          </a:prstGeom>
          <a:noFill/>
          <a:ln>
            <a:noFill/>
          </a:ln>
        </p:spPr>
      </p:sp>
      <p:sp>
        <p:nvSpPr>
          <p:cNvPr id="170" name="Google Shape;170;p20"/>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71" name="Google Shape;171;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72" name="Google Shape;172;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73" name="Google Shape;173;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76" name="Google Shape;176;p21"/>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77" name="Google Shape;177;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78" name="Google Shape;178;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79" name="Google Shape;179;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292415" y="-436560"/>
            <a:ext cx="8559171" cy="5941918"/>
            <a:chOff x="0" y="-638275"/>
            <a:chExt cx="22824455" cy="15845115"/>
          </a:xfrm>
        </p:grpSpPr>
        <p:grpSp>
          <p:nvGrpSpPr>
            <p:cNvPr id="20" name="Google Shape;20;p3"/>
            <p:cNvGrpSpPr/>
            <p:nvPr/>
          </p:nvGrpSpPr>
          <p:grpSpPr>
            <a:xfrm>
              <a:off x="0" y="-638275"/>
              <a:ext cx="22824370" cy="15845115"/>
              <a:chOff x="0" y="-47625"/>
              <a:chExt cx="1703057" cy="1182286"/>
            </a:xfrm>
          </p:grpSpPr>
          <p:sp>
            <p:nvSpPr>
              <p:cNvPr id="21" name="Google Shape;21;p3"/>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sp>
          <p:sp>
            <p:nvSpPr>
              <p:cNvPr id="22" name="Google Shape;22;p3"/>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 name="Google Shape;23;p3"/>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2">
                <a:alphaModFix amt="14000"/>
              </a:blip>
              <a:stretch>
                <a:fillRect/>
              </a:stretch>
            </a:blipFill>
            <a:ln>
              <a:noFill/>
            </a:ln>
          </p:spPr>
        </p:sp>
      </p:grpSp>
      <p:sp>
        <p:nvSpPr>
          <p:cNvPr id="24" name="Google Shape;2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3"/>
          <p:cNvSpPr/>
          <p:nvPr/>
        </p:nvSpPr>
        <p:spPr>
          <a:xfrm rot="1334202">
            <a:off x="1209791" y="3221068"/>
            <a:ext cx="1061191" cy="1441124"/>
          </a:xfrm>
          <a:custGeom>
            <a:avLst/>
            <a:gdLst/>
            <a:ahLst/>
            <a:cxnLst/>
            <a:rect l="l" t="t" r="r" b="b"/>
            <a:pathLst>
              <a:path w="1085380" h="1473973" extrusionOk="0">
                <a:moveTo>
                  <a:pt x="0" y="0"/>
                </a:moveTo>
                <a:lnTo>
                  <a:pt x="1085380" y="0"/>
                </a:lnTo>
                <a:lnTo>
                  <a:pt x="1085380" y="1473973"/>
                </a:lnTo>
                <a:lnTo>
                  <a:pt x="0" y="1473973"/>
                </a:lnTo>
                <a:lnTo>
                  <a:pt x="0" y="0"/>
                </a:lnTo>
                <a:close/>
              </a:path>
            </a:pathLst>
          </a:custGeom>
          <a:blipFill rotWithShape="1">
            <a:blip r:embed="rId3">
              <a:alphaModFix/>
            </a:blip>
            <a:stretch>
              <a:fillRect/>
            </a:stretch>
          </a:blipFill>
          <a:ln>
            <a:noFill/>
          </a:ln>
        </p:spPr>
      </p:sp>
      <p:sp>
        <p:nvSpPr>
          <p:cNvPr id="27" name="Google Shape;27;p3"/>
          <p:cNvSpPr/>
          <p:nvPr/>
        </p:nvSpPr>
        <p:spPr>
          <a:xfrm>
            <a:off x="3728661" y="-362942"/>
            <a:ext cx="1291227" cy="1945684"/>
          </a:xfrm>
          <a:custGeom>
            <a:avLst/>
            <a:gdLst/>
            <a:ahLst/>
            <a:cxnLst/>
            <a:rect l="l" t="t" r="r" b="b"/>
            <a:pathLst>
              <a:path w="1045528" h="1575453" extrusionOk="0">
                <a:moveTo>
                  <a:pt x="0" y="0"/>
                </a:moveTo>
                <a:lnTo>
                  <a:pt x="1045528" y="0"/>
                </a:lnTo>
                <a:lnTo>
                  <a:pt x="1045528" y="1575453"/>
                </a:lnTo>
                <a:lnTo>
                  <a:pt x="0" y="1575453"/>
                </a:lnTo>
                <a:lnTo>
                  <a:pt x="0" y="0"/>
                </a:lnTo>
                <a:close/>
              </a:path>
            </a:pathLst>
          </a:custGeom>
          <a:blipFill rotWithShape="1">
            <a:blip r:embed="rId4">
              <a:alphaModFix/>
            </a:blip>
            <a:stretch>
              <a:fillRect/>
            </a:stretch>
          </a:blipFill>
          <a:ln>
            <a:noFill/>
          </a:ln>
        </p:spPr>
      </p:sp>
      <p:sp>
        <p:nvSpPr>
          <p:cNvPr id="28" name="Google Shape;28;p3"/>
          <p:cNvSpPr/>
          <p:nvPr/>
        </p:nvSpPr>
        <p:spPr>
          <a:xfrm rot="-1481796">
            <a:off x="7003407" y="4059266"/>
            <a:ext cx="1219056" cy="1176389"/>
          </a:xfrm>
          <a:custGeom>
            <a:avLst/>
            <a:gdLst/>
            <a:ahLst/>
            <a:cxnLst/>
            <a:rect l="l" t="t" r="r" b="b"/>
            <a:pathLst>
              <a:path w="1367349" h="1319492" extrusionOk="0">
                <a:moveTo>
                  <a:pt x="0" y="0"/>
                </a:moveTo>
                <a:lnTo>
                  <a:pt x="1367350" y="0"/>
                </a:lnTo>
                <a:lnTo>
                  <a:pt x="1367350" y="1319493"/>
                </a:lnTo>
                <a:lnTo>
                  <a:pt x="0" y="1319493"/>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82" name="Google Shape;182;p22"/>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83" name="Google Shape;183;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84" name="Google Shape;184;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85" name="Google Shape;185;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9"/>
        <p:cNvGrpSpPr/>
        <p:nvPr/>
      </p:nvGrpSpPr>
      <p:grpSpPr>
        <a:xfrm>
          <a:off x="0" y="0"/>
          <a:ext cx="0" cy="0"/>
          <a:chOff x="0" y="0"/>
          <a:chExt cx="0" cy="0"/>
        </a:xfrm>
      </p:grpSpPr>
      <p:sp>
        <p:nvSpPr>
          <p:cNvPr id="190" name="Google Shape;190;p24"/>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1" name="Google Shape;191;p24"/>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2" name="Google Shape;192;p24"/>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6" name="Google Shape;196;p25"/>
          <p:cNvSpPr txBox="1">
            <a:spLocks noGrp="1"/>
          </p:cNvSpPr>
          <p:nvPr>
            <p:ph type="title" idx="2" hasCustomPrompt="1"/>
          </p:nvPr>
        </p:nvSpPr>
        <p:spPr>
          <a:xfrm>
            <a:off x="4047175" y="1321975"/>
            <a:ext cx="1235700" cy="8418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97" name="Google Shape;197;p25"/>
          <p:cNvSpPr>
            <a:spLocks noGrp="1"/>
          </p:cNvSpPr>
          <p:nvPr>
            <p:ph type="pic" idx="3"/>
          </p:nvPr>
        </p:nvSpPr>
        <p:spPr>
          <a:xfrm>
            <a:off x="484625" y="1076550"/>
            <a:ext cx="2990400" cy="2990400"/>
          </a:xfrm>
          <a:prstGeom prst="roundRect">
            <a:avLst>
              <a:gd name="adj" fmla="val 16667"/>
            </a:avLst>
          </a:prstGeom>
          <a:noFill/>
          <a:ln>
            <a:noFill/>
          </a:ln>
        </p:spPr>
      </p:sp>
      <p:sp>
        <p:nvSpPr>
          <p:cNvPr id="198" name="Google Shape;198;p25"/>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3" name="Google Shape;203;p2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Nunito Light"/>
              <a:buChar char="●"/>
              <a:defRPr/>
            </a:lvl1pPr>
            <a:lvl2pPr marL="914400" lvl="1" indent="-304800">
              <a:lnSpc>
                <a:spcPct val="100000"/>
              </a:lnSpc>
              <a:spcBef>
                <a:spcPts val="0"/>
              </a:spcBef>
              <a:spcAft>
                <a:spcPts val="0"/>
              </a:spcAft>
              <a:buSzPts val="1200"/>
              <a:buFont typeface="Nunito Light"/>
              <a:buChar char="○"/>
              <a:defRPr/>
            </a:lvl2pPr>
            <a:lvl3pPr marL="1371600" lvl="2" indent="-304800">
              <a:lnSpc>
                <a:spcPct val="100000"/>
              </a:lnSpc>
              <a:spcBef>
                <a:spcPts val="0"/>
              </a:spcBef>
              <a:spcAft>
                <a:spcPts val="0"/>
              </a:spcAft>
              <a:buSzPts val="1200"/>
              <a:buFont typeface="Nunito Light"/>
              <a:buChar char="■"/>
              <a:defRPr/>
            </a:lvl3pPr>
            <a:lvl4pPr marL="1828800" lvl="3" indent="-304800">
              <a:lnSpc>
                <a:spcPct val="100000"/>
              </a:lnSpc>
              <a:spcBef>
                <a:spcPts val="0"/>
              </a:spcBef>
              <a:spcAft>
                <a:spcPts val="0"/>
              </a:spcAft>
              <a:buSzPts val="1200"/>
              <a:buFont typeface="Nunito Light"/>
              <a:buChar char="●"/>
              <a:defRPr/>
            </a:lvl4pPr>
            <a:lvl5pPr marL="2286000" lvl="4" indent="-304800">
              <a:lnSpc>
                <a:spcPct val="100000"/>
              </a:lnSpc>
              <a:spcBef>
                <a:spcPts val="0"/>
              </a:spcBef>
              <a:spcAft>
                <a:spcPts val="0"/>
              </a:spcAft>
              <a:buSzPts val="1200"/>
              <a:buFont typeface="Nunito Light"/>
              <a:buChar char="○"/>
              <a:defRPr/>
            </a:lvl5pPr>
            <a:lvl6pPr marL="2743200" lvl="5" indent="-304800">
              <a:lnSpc>
                <a:spcPct val="100000"/>
              </a:lnSpc>
              <a:spcBef>
                <a:spcPts val="0"/>
              </a:spcBef>
              <a:spcAft>
                <a:spcPts val="0"/>
              </a:spcAft>
              <a:buSzPts val="1200"/>
              <a:buFont typeface="Nunito Light"/>
              <a:buChar char="■"/>
              <a:defRPr/>
            </a:lvl6pPr>
            <a:lvl7pPr marL="3200400" lvl="6" indent="-304800">
              <a:lnSpc>
                <a:spcPct val="100000"/>
              </a:lnSpc>
              <a:spcBef>
                <a:spcPts val="0"/>
              </a:spcBef>
              <a:spcAft>
                <a:spcPts val="0"/>
              </a:spcAft>
              <a:buSzPts val="1200"/>
              <a:buFont typeface="Nunito Light"/>
              <a:buChar char="●"/>
              <a:defRPr/>
            </a:lvl7pPr>
            <a:lvl8pPr marL="3657600" lvl="7" indent="-304800">
              <a:lnSpc>
                <a:spcPct val="100000"/>
              </a:lnSpc>
              <a:spcBef>
                <a:spcPts val="0"/>
              </a:spcBef>
              <a:spcAft>
                <a:spcPts val="0"/>
              </a:spcAft>
              <a:buSzPts val="1200"/>
              <a:buFont typeface="Nunito Light"/>
              <a:buChar char="○"/>
              <a:defRPr/>
            </a:lvl8pPr>
            <a:lvl9pPr marL="4114800" lvl="8" indent="-304800">
              <a:lnSpc>
                <a:spcPct val="100000"/>
              </a:lnSpc>
              <a:spcBef>
                <a:spcPts val="0"/>
              </a:spcBef>
              <a:spcAft>
                <a:spcPts val="0"/>
              </a:spcAft>
              <a:buSzPts val="1200"/>
              <a:buFont typeface="Nunito Light"/>
              <a:buChar char="■"/>
              <a:defRPr/>
            </a:lvl9pPr>
          </a:lstStyle>
          <a:p>
            <a:endParaRPr/>
          </a:p>
        </p:txBody>
      </p:sp>
      <p:sp>
        <p:nvSpPr>
          <p:cNvPr id="204" name="Google Shape;204;p26"/>
          <p:cNvSpPr/>
          <p:nvPr/>
        </p:nvSpPr>
        <p:spPr>
          <a:xfrm rot="-4014673" flipH="1">
            <a:off x="-1798429" y="-1029372"/>
            <a:ext cx="3158476" cy="250963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flipH="1">
            <a:off x="8355841" y="2667287"/>
            <a:ext cx="734045" cy="45268"/>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 name="Google Shape;206;p26"/>
          <p:cNvGrpSpPr/>
          <p:nvPr/>
        </p:nvGrpSpPr>
        <p:grpSpPr>
          <a:xfrm flipH="1">
            <a:off x="8380540" y="1729933"/>
            <a:ext cx="668783" cy="959747"/>
            <a:chOff x="10519314" y="4728596"/>
            <a:chExt cx="751780" cy="1078731"/>
          </a:xfrm>
        </p:grpSpPr>
        <p:grpSp>
          <p:nvGrpSpPr>
            <p:cNvPr id="207" name="Google Shape;207;p26"/>
            <p:cNvGrpSpPr/>
            <p:nvPr/>
          </p:nvGrpSpPr>
          <p:grpSpPr>
            <a:xfrm>
              <a:off x="10519314" y="4728596"/>
              <a:ext cx="626662" cy="1078731"/>
              <a:chOff x="10519314" y="4728596"/>
              <a:chExt cx="626662" cy="1078731"/>
            </a:xfrm>
          </p:grpSpPr>
          <p:grpSp>
            <p:nvGrpSpPr>
              <p:cNvPr id="208" name="Google Shape;208;p26"/>
              <p:cNvGrpSpPr/>
              <p:nvPr/>
            </p:nvGrpSpPr>
            <p:grpSpPr>
              <a:xfrm>
                <a:off x="10903220" y="4888205"/>
                <a:ext cx="242756" cy="919122"/>
                <a:chOff x="10903220" y="4888205"/>
                <a:chExt cx="242756" cy="919122"/>
              </a:xfrm>
            </p:grpSpPr>
            <p:sp>
              <p:nvSpPr>
                <p:cNvPr id="209" name="Google Shape;209;p26"/>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6"/>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6"/>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 name="Google Shape;212;p26"/>
                <p:cNvGrpSpPr/>
                <p:nvPr/>
              </p:nvGrpSpPr>
              <p:grpSpPr>
                <a:xfrm>
                  <a:off x="11014221" y="5588618"/>
                  <a:ext cx="100021" cy="114784"/>
                  <a:chOff x="11014221" y="5588618"/>
                  <a:chExt cx="100021" cy="114784"/>
                </a:xfrm>
              </p:grpSpPr>
              <p:sp>
                <p:nvSpPr>
                  <p:cNvPr id="213" name="Google Shape;213;p26"/>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6"/>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6"/>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6"/>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7" name="Google Shape;217;p26"/>
              <p:cNvGrpSpPr/>
              <p:nvPr/>
            </p:nvGrpSpPr>
            <p:grpSpPr>
              <a:xfrm>
                <a:off x="10718623" y="4728596"/>
                <a:ext cx="229169" cy="1075979"/>
                <a:chOff x="10718623" y="4728596"/>
                <a:chExt cx="229169" cy="1075979"/>
              </a:xfrm>
            </p:grpSpPr>
            <p:sp>
              <p:nvSpPr>
                <p:cNvPr id="218" name="Google Shape;218;p26"/>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6"/>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0" name="Google Shape;220;p26"/>
                <p:cNvGrpSpPr/>
                <p:nvPr/>
              </p:nvGrpSpPr>
              <p:grpSpPr>
                <a:xfrm>
                  <a:off x="10765015" y="5040134"/>
                  <a:ext cx="116314" cy="49775"/>
                  <a:chOff x="10765015" y="5040134"/>
                  <a:chExt cx="116314" cy="49775"/>
                </a:xfrm>
              </p:grpSpPr>
              <p:sp>
                <p:nvSpPr>
                  <p:cNvPr id="221" name="Google Shape;221;p26"/>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26"/>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 name="Google Shape;223;p26"/>
                <p:cNvGrpSpPr/>
                <p:nvPr/>
              </p:nvGrpSpPr>
              <p:grpSpPr>
                <a:xfrm>
                  <a:off x="10784825" y="5436314"/>
                  <a:ext cx="116414" cy="49961"/>
                  <a:chOff x="10784825" y="5436314"/>
                  <a:chExt cx="116414" cy="49961"/>
                </a:xfrm>
              </p:grpSpPr>
              <p:sp>
                <p:nvSpPr>
                  <p:cNvPr id="224" name="Google Shape;224;p26"/>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26"/>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6" name="Google Shape;226;p26"/>
              <p:cNvGrpSpPr/>
              <p:nvPr/>
            </p:nvGrpSpPr>
            <p:grpSpPr>
              <a:xfrm>
                <a:off x="10519314" y="4813458"/>
                <a:ext cx="202120" cy="992123"/>
                <a:chOff x="10519314" y="4813458"/>
                <a:chExt cx="202120" cy="992123"/>
              </a:xfrm>
            </p:grpSpPr>
            <p:sp>
              <p:nvSpPr>
                <p:cNvPr id="227" name="Google Shape;227;p26"/>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6"/>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9" name="Google Shape;229;p26"/>
                <p:cNvGrpSpPr/>
                <p:nvPr/>
              </p:nvGrpSpPr>
              <p:grpSpPr>
                <a:xfrm>
                  <a:off x="10556176" y="5465730"/>
                  <a:ext cx="128397" cy="44196"/>
                  <a:chOff x="10556176" y="5465730"/>
                  <a:chExt cx="128397" cy="44196"/>
                </a:xfrm>
              </p:grpSpPr>
              <p:sp>
                <p:nvSpPr>
                  <p:cNvPr id="230" name="Google Shape;230;p26"/>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6"/>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2" name="Google Shape;232;p26"/>
                <p:cNvGrpSpPr/>
                <p:nvPr/>
              </p:nvGrpSpPr>
              <p:grpSpPr>
                <a:xfrm>
                  <a:off x="10556176" y="5689187"/>
                  <a:ext cx="128397" cy="44196"/>
                  <a:chOff x="10556176" y="5689187"/>
                  <a:chExt cx="128397" cy="44196"/>
                </a:xfrm>
              </p:grpSpPr>
              <p:sp>
                <p:nvSpPr>
                  <p:cNvPr id="233" name="Google Shape;233;p26"/>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6"/>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5" name="Google Shape;235;p26"/>
            <p:cNvGrpSpPr/>
            <p:nvPr/>
          </p:nvGrpSpPr>
          <p:grpSpPr>
            <a:xfrm>
              <a:off x="11058042" y="5088325"/>
              <a:ext cx="213052" cy="717953"/>
              <a:chOff x="11058042" y="5088325"/>
              <a:chExt cx="213052" cy="717953"/>
            </a:xfrm>
          </p:grpSpPr>
          <p:sp>
            <p:nvSpPr>
              <p:cNvPr id="236" name="Google Shape;236;p26"/>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6"/>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8" name="Google Shape;238;p26"/>
          <p:cNvGrpSpPr/>
          <p:nvPr/>
        </p:nvGrpSpPr>
        <p:grpSpPr>
          <a:xfrm flipH="1">
            <a:off x="8485925" y="662239"/>
            <a:ext cx="516117" cy="779220"/>
            <a:chOff x="10572463" y="3528536"/>
            <a:chExt cx="580168" cy="875823"/>
          </a:xfrm>
        </p:grpSpPr>
        <p:grpSp>
          <p:nvGrpSpPr>
            <p:cNvPr id="239" name="Google Shape;239;p26"/>
            <p:cNvGrpSpPr/>
            <p:nvPr/>
          </p:nvGrpSpPr>
          <p:grpSpPr>
            <a:xfrm>
              <a:off x="10713815" y="3528536"/>
              <a:ext cx="438816" cy="746664"/>
              <a:chOff x="10713815" y="3528536"/>
              <a:chExt cx="438816" cy="746664"/>
            </a:xfrm>
          </p:grpSpPr>
          <p:sp>
            <p:nvSpPr>
              <p:cNvPr id="240" name="Google Shape;240;p26"/>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1" name="Google Shape;241;p26"/>
              <p:cNvGrpSpPr/>
              <p:nvPr/>
            </p:nvGrpSpPr>
            <p:grpSpPr>
              <a:xfrm>
                <a:off x="10776489" y="3625310"/>
                <a:ext cx="313848" cy="288226"/>
                <a:chOff x="10776489" y="3625310"/>
                <a:chExt cx="313848" cy="288226"/>
              </a:xfrm>
            </p:grpSpPr>
            <p:sp>
              <p:nvSpPr>
                <p:cNvPr id="242" name="Google Shape;242;p26"/>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6"/>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6"/>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6"/>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6"/>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6"/>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8" name="Google Shape;248;p26"/>
              <p:cNvGrpSpPr/>
              <p:nvPr/>
            </p:nvGrpSpPr>
            <p:grpSpPr>
              <a:xfrm>
                <a:off x="10776489" y="3999547"/>
                <a:ext cx="313848" cy="181546"/>
                <a:chOff x="10776489" y="3999547"/>
                <a:chExt cx="313848" cy="181546"/>
              </a:xfrm>
            </p:grpSpPr>
            <p:sp>
              <p:nvSpPr>
                <p:cNvPr id="249" name="Google Shape;249;p26"/>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6"/>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6"/>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6"/>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26"/>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4" name="Google Shape;254;p26"/>
            <p:cNvGrpSpPr/>
            <p:nvPr/>
          </p:nvGrpSpPr>
          <p:grpSpPr>
            <a:xfrm>
              <a:off x="10572463" y="3657790"/>
              <a:ext cx="438817" cy="746569"/>
              <a:chOff x="10572463" y="3657790"/>
              <a:chExt cx="438817" cy="746569"/>
            </a:xfrm>
          </p:grpSpPr>
          <p:sp>
            <p:nvSpPr>
              <p:cNvPr id="255" name="Google Shape;255;p26"/>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6" name="Google Shape;256;p26"/>
              <p:cNvGrpSpPr/>
              <p:nvPr/>
            </p:nvGrpSpPr>
            <p:grpSpPr>
              <a:xfrm>
                <a:off x="10635138" y="3754469"/>
                <a:ext cx="313848" cy="288321"/>
                <a:chOff x="10635138" y="3754469"/>
                <a:chExt cx="313848" cy="288321"/>
              </a:xfrm>
            </p:grpSpPr>
            <p:sp>
              <p:nvSpPr>
                <p:cNvPr id="257" name="Google Shape;257;p26"/>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6"/>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6"/>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6"/>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6"/>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6"/>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 name="Google Shape;263;p26"/>
              <p:cNvGrpSpPr/>
              <p:nvPr/>
            </p:nvGrpSpPr>
            <p:grpSpPr>
              <a:xfrm>
                <a:off x="10635138" y="4128801"/>
                <a:ext cx="313848" cy="181547"/>
                <a:chOff x="10635138" y="4128801"/>
                <a:chExt cx="313848" cy="181547"/>
              </a:xfrm>
            </p:grpSpPr>
            <p:sp>
              <p:nvSpPr>
                <p:cNvPr id="264" name="Google Shape;264;p26"/>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6"/>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6"/>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6"/>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8" name="Google Shape;268;p26"/>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9" name="Google Shape;269;p26"/>
          <p:cNvGrpSpPr/>
          <p:nvPr/>
        </p:nvGrpSpPr>
        <p:grpSpPr>
          <a:xfrm flipH="1">
            <a:off x="8768853" y="1439765"/>
            <a:ext cx="22030" cy="294484"/>
            <a:chOff x="10809827" y="4402455"/>
            <a:chExt cx="24764" cy="330993"/>
          </a:xfrm>
        </p:grpSpPr>
        <p:sp>
          <p:nvSpPr>
            <p:cNvPr id="270" name="Google Shape;270;p2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2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2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3" name="Google Shape;273;p26"/>
          <p:cNvSpPr/>
          <p:nvPr/>
        </p:nvSpPr>
        <p:spPr>
          <a:xfrm rot="8662747" flipH="1">
            <a:off x="7370974" y="4168319"/>
            <a:ext cx="2746019" cy="192168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6"/>
          <p:cNvGrpSpPr/>
          <p:nvPr/>
        </p:nvGrpSpPr>
        <p:grpSpPr>
          <a:xfrm flipH="1">
            <a:off x="122956" y="4228558"/>
            <a:ext cx="829992" cy="750888"/>
            <a:chOff x="8114596" y="445039"/>
            <a:chExt cx="633002" cy="572716"/>
          </a:xfrm>
        </p:grpSpPr>
        <p:grpSp>
          <p:nvGrpSpPr>
            <p:cNvPr id="275" name="Google Shape;275;p26"/>
            <p:cNvGrpSpPr/>
            <p:nvPr/>
          </p:nvGrpSpPr>
          <p:grpSpPr>
            <a:xfrm>
              <a:off x="8114596" y="445039"/>
              <a:ext cx="633002" cy="572716"/>
              <a:chOff x="7189660" y="520827"/>
              <a:chExt cx="598074" cy="541115"/>
            </a:xfrm>
          </p:grpSpPr>
          <p:sp>
            <p:nvSpPr>
              <p:cNvPr id="276" name="Google Shape;276;p26"/>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7" name="Google Shape;277;p26"/>
              <p:cNvGrpSpPr/>
              <p:nvPr/>
            </p:nvGrpSpPr>
            <p:grpSpPr>
              <a:xfrm>
                <a:off x="7579137" y="551973"/>
                <a:ext cx="164782" cy="41529"/>
                <a:chOff x="7579137" y="551973"/>
                <a:chExt cx="164782" cy="41529"/>
              </a:xfrm>
            </p:grpSpPr>
            <p:sp>
              <p:nvSpPr>
                <p:cNvPr id="278" name="Google Shape;278;p26"/>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26"/>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26"/>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1" name="Google Shape;281;p26"/>
            <p:cNvGrpSpPr/>
            <p:nvPr/>
          </p:nvGrpSpPr>
          <p:grpSpPr>
            <a:xfrm>
              <a:off x="8184962" y="619646"/>
              <a:ext cx="498115" cy="257273"/>
              <a:chOff x="7256144" y="685800"/>
              <a:chExt cx="470630" cy="243077"/>
            </a:xfrm>
          </p:grpSpPr>
          <p:sp>
            <p:nvSpPr>
              <p:cNvPr id="282" name="Google Shape;282;p26"/>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83;p26"/>
              <p:cNvGrpSpPr/>
              <p:nvPr/>
            </p:nvGrpSpPr>
            <p:grpSpPr>
              <a:xfrm>
                <a:off x="7512843" y="685800"/>
                <a:ext cx="213931" cy="243077"/>
                <a:chOff x="7512843" y="685800"/>
                <a:chExt cx="213931" cy="243077"/>
              </a:xfrm>
            </p:grpSpPr>
            <p:grpSp>
              <p:nvGrpSpPr>
                <p:cNvPr id="284" name="Google Shape;284;p26"/>
                <p:cNvGrpSpPr/>
                <p:nvPr/>
              </p:nvGrpSpPr>
              <p:grpSpPr>
                <a:xfrm>
                  <a:off x="7512843" y="836580"/>
                  <a:ext cx="213931" cy="92297"/>
                  <a:chOff x="7512843" y="836580"/>
                  <a:chExt cx="213931" cy="92297"/>
                </a:xfrm>
              </p:grpSpPr>
              <p:sp>
                <p:nvSpPr>
                  <p:cNvPr id="285" name="Google Shape;285;p26"/>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6"/>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7" name="Google Shape;287;p26"/>
                <p:cNvGrpSpPr/>
                <p:nvPr/>
              </p:nvGrpSpPr>
              <p:grpSpPr>
                <a:xfrm>
                  <a:off x="7512843" y="761238"/>
                  <a:ext cx="213931" cy="92296"/>
                  <a:chOff x="7512843" y="761238"/>
                  <a:chExt cx="213931" cy="92296"/>
                </a:xfrm>
              </p:grpSpPr>
              <p:sp>
                <p:nvSpPr>
                  <p:cNvPr id="288" name="Google Shape;288;p26"/>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26"/>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26"/>
                <p:cNvGrpSpPr/>
                <p:nvPr/>
              </p:nvGrpSpPr>
              <p:grpSpPr>
                <a:xfrm>
                  <a:off x="7512843" y="685800"/>
                  <a:ext cx="213931" cy="92297"/>
                  <a:chOff x="7512843" y="685800"/>
                  <a:chExt cx="213931" cy="92297"/>
                </a:xfrm>
              </p:grpSpPr>
              <p:sp>
                <p:nvSpPr>
                  <p:cNvPr id="291" name="Google Shape;291;p26"/>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26"/>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3"/>
        <p:cNvGrpSpPr/>
        <p:nvPr/>
      </p:nvGrpSpPr>
      <p:grpSpPr>
        <a:xfrm>
          <a:off x="0" y="0"/>
          <a:ext cx="0" cy="0"/>
          <a:chOff x="0" y="0"/>
          <a:chExt cx="0" cy="0"/>
        </a:xfrm>
      </p:grpSpPr>
      <p:sp>
        <p:nvSpPr>
          <p:cNvPr id="294" name="Google Shape;294;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5" name="Google Shape;295;p27"/>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96" name="Google Shape;296;p27"/>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97" name="Google Shape;297;p27"/>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98" name="Google Shape;298;p27"/>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99" name="Google Shape;299;p27"/>
          <p:cNvSpPr/>
          <p:nvPr/>
        </p:nvSpPr>
        <p:spPr>
          <a:xfrm rot="5551952">
            <a:off x="-721531" y="4084618"/>
            <a:ext cx="2053998" cy="17652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rot="-460685">
            <a:off x="-850641" y="-888875"/>
            <a:ext cx="2082611" cy="168399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rot="3259731">
            <a:off x="7063135" y="-804478"/>
            <a:ext cx="3168421" cy="25619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2"/>
        <p:cNvGrpSpPr/>
        <p:nvPr/>
      </p:nvGrpSpPr>
      <p:grpSpPr>
        <a:xfrm>
          <a:off x="0" y="0"/>
          <a:ext cx="0" cy="0"/>
          <a:chOff x="0" y="0"/>
          <a:chExt cx="0" cy="0"/>
        </a:xfrm>
      </p:grpSpPr>
      <p:sp>
        <p:nvSpPr>
          <p:cNvPr id="303" name="Google Shape;30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4" name="Google Shape;304;p28"/>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8"/>
          <p:cNvGrpSpPr/>
          <p:nvPr/>
        </p:nvGrpSpPr>
        <p:grpSpPr>
          <a:xfrm>
            <a:off x="6779278" y="192982"/>
            <a:ext cx="2107998" cy="297419"/>
            <a:chOff x="6108096" y="3265836"/>
            <a:chExt cx="1633727" cy="230504"/>
          </a:xfrm>
        </p:grpSpPr>
        <p:sp>
          <p:nvSpPr>
            <p:cNvPr id="306" name="Google Shape;306;p28"/>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28"/>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28"/>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9" name="Google Shape;309;p28"/>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8"/>
          <p:cNvGrpSpPr/>
          <p:nvPr/>
        </p:nvGrpSpPr>
        <p:grpSpPr>
          <a:xfrm>
            <a:off x="-148774" y="4544215"/>
            <a:ext cx="784225" cy="584398"/>
            <a:chOff x="1914620" y="1930431"/>
            <a:chExt cx="572929" cy="426911"/>
          </a:xfrm>
        </p:grpSpPr>
        <p:grpSp>
          <p:nvGrpSpPr>
            <p:cNvPr id="311" name="Google Shape;311;p28"/>
            <p:cNvGrpSpPr/>
            <p:nvPr/>
          </p:nvGrpSpPr>
          <p:grpSpPr>
            <a:xfrm>
              <a:off x="1914620" y="1930431"/>
              <a:ext cx="572929" cy="426911"/>
              <a:chOff x="1914620" y="1930431"/>
              <a:chExt cx="572929" cy="426911"/>
            </a:xfrm>
          </p:grpSpPr>
          <p:sp>
            <p:nvSpPr>
              <p:cNvPr id="312" name="Google Shape;312;p28"/>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8"/>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8"/>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5" name="Google Shape;315;p28"/>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6" name="Google Shape;316;p28"/>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9" name="Google Shape;319;p29"/>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320" name="Google Shape;320;p29"/>
          <p:cNvSpPr>
            <a:spLocks noGrp="1"/>
          </p:cNvSpPr>
          <p:nvPr>
            <p:ph type="pic" idx="2"/>
          </p:nvPr>
        </p:nvSpPr>
        <p:spPr>
          <a:xfrm>
            <a:off x="5668975" y="1076550"/>
            <a:ext cx="2990400" cy="2990400"/>
          </a:xfrm>
          <a:prstGeom prst="roundRect">
            <a:avLst>
              <a:gd name="adj" fmla="val 16667"/>
            </a:avLst>
          </a:prstGeom>
          <a:noFill/>
          <a:ln>
            <a:noFill/>
          </a:ln>
        </p:spPr>
      </p:sp>
      <p:sp>
        <p:nvSpPr>
          <p:cNvPr id="321" name="Google Shape;321;p29"/>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29"/>
          <p:cNvGrpSpPr/>
          <p:nvPr/>
        </p:nvGrpSpPr>
        <p:grpSpPr>
          <a:xfrm>
            <a:off x="65066" y="4373044"/>
            <a:ext cx="878158" cy="654532"/>
            <a:chOff x="1114425" y="4361211"/>
            <a:chExt cx="573023" cy="427101"/>
          </a:xfrm>
        </p:grpSpPr>
        <p:grpSp>
          <p:nvGrpSpPr>
            <p:cNvPr id="324" name="Google Shape;324;p29"/>
            <p:cNvGrpSpPr/>
            <p:nvPr/>
          </p:nvGrpSpPr>
          <p:grpSpPr>
            <a:xfrm>
              <a:off x="1114425" y="4361211"/>
              <a:ext cx="573023" cy="427101"/>
              <a:chOff x="1114425" y="4361211"/>
              <a:chExt cx="573023" cy="427101"/>
            </a:xfrm>
          </p:grpSpPr>
          <p:sp>
            <p:nvSpPr>
              <p:cNvPr id="325" name="Google Shape;325;p29"/>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9"/>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9"/>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8" name="Google Shape;328;p29"/>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1" name="Google Shape;331;p30"/>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4"/>
        <p:cNvGrpSpPr/>
        <p:nvPr/>
      </p:nvGrpSpPr>
      <p:grpSpPr>
        <a:xfrm>
          <a:off x="0" y="0"/>
          <a:ext cx="0" cy="0"/>
          <a:chOff x="0" y="0"/>
          <a:chExt cx="0" cy="0"/>
        </a:xfrm>
      </p:grpSpPr>
      <p:sp>
        <p:nvSpPr>
          <p:cNvPr id="335" name="Google Shape;335;p31"/>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15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336" name="Google Shape;336;p31"/>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37" name="Google Shape;337;p31"/>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0"/>
        <p:cNvGrpSpPr/>
        <p:nvPr/>
      </p:nvGrpSpPr>
      <p:grpSpPr>
        <a:xfrm>
          <a:off x="0" y="0"/>
          <a:ext cx="0" cy="0"/>
          <a:chOff x="0" y="0"/>
          <a:chExt cx="0" cy="0"/>
        </a:xfrm>
      </p:grpSpPr>
      <p:sp>
        <p:nvSpPr>
          <p:cNvPr id="341" name="Google Shape;341;p32"/>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a:spcBef>
                <a:spcPts val="0"/>
              </a:spcBef>
              <a:spcAft>
                <a:spcPts val="0"/>
              </a:spcAft>
              <a:buSzPts val="3000"/>
              <a:buNone/>
              <a:defRPr>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grpSp>
        <p:nvGrpSpPr>
          <p:cNvPr id="30" name="Google Shape;30;p4"/>
          <p:cNvGrpSpPr/>
          <p:nvPr/>
        </p:nvGrpSpPr>
        <p:grpSpPr>
          <a:xfrm>
            <a:off x="292415" y="-436560"/>
            <a:ext cx="8559171" cy="5941918"/>
            <a:chOff x="0" y="-638275"/>
            <a:chExt cx="22824455" cy="15845115"/>
          </a:xfrm>
        </p:grpSpPr>
        <p:grpSp>
          <p:nvGrpSpPr>
            <p:cNvPr id="31" name="Google Shape;31;p4"/>
            <p:cNvGrpSpPr/>
            <p:nvPr/>
          </p:nvGrpSpPr>
          <p:grpSpPr>
            <a:xfrm>
              <a:off x="0" y="-638275"/>
              <a:ext cx="22824370" cy="15845115"/>
              <a:chOff x="0" y="-47625"/>
              <a:chExt cx="1703057" cy="1182286"/>
            </a:xfrm>
          </p:grpSpPr>
          <p:sp>
            <p:nvSpPr>
              <p:cNvPr id="32" name="Google Shape;32;p4"/>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sp>
          <p:sp>
            <p:nvSpPr>
              <p:cNvPr id="33" name="Google Shape;33;p4"/>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4" name="Google Shape;34;p4"/>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2">
                <a:alphaModFix amt="14000"/>
              </a:blip>
              <a:stretch>
                <a:fillRect/>
              </a:stretch>
            </a:blipFill>
            <a:ln>
              <a:noFill/>
            </a:ln>
          </p:spPr>
        </p:sp>
      </p:grpSp>
      <p:sp>
        <p:nvSpPr>
          <p:cNvPr id="35" name="Google Shape;3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4"/>
          <p:cNvSpPr/>
          <p:nvPr/>
        </p:nvSpPr>
        <p:spPr>
          <a:xfrm flipH="1">
            <a:off x="7422045" y="3349205"/>
            <a:ext cx="1878805" cy="1432589"/>
          </a:xfrm>
          <a:custGeom>
            <a:avLst/>
            <a:gdLst/>
            <a:ahLst/>
            <a:cxnLst/>
            <a:rect l="l" t="t" r="r" b="b"/>
            <a:pathLst>
              <a:path w="1967335" h="1500093" extrusionOk="0">
                <a:moveTo>
                  <a:pt x="1967336" y="0"/>
                </a:moveTo>
                <a:lnTo>
                  <a:pt x="0" y="0"/>
                </a:lnTo>
                <a:lnTo>
                  <a:pt x="0" y="1500093"/>
                </a:lnTo>
                <a:lnTo>
                  <a:pt x="1967336" y="1500093"/>
                </a:lnTo>
                <a:lnTo>
                  <a:pt x="1967336" y="0"/>
                </a:lnTo>
                <a:close/>
              </a:path>
            </a:pathLst>
          </a:custGeom>
          <a:blipFill rotWithShape="1">
            <a:blip r:embed="rId3">
              <a:alphaModFix/>
            </a:blip>
            <a:stretch>
              <a:fillRect/>
            </a:stretch>
          </a:blipFill>
          <a:ln>
            <a:noFill/>
          </a:ln>
        </p:spPr>
      </p:sp>
      <p:sp>
        <p:nvSpPr>
          <p:cNvPr id="39" name="Google Shape;39;p4"/>
          <p:cNvSpPr/>
          <p:nvPr/>
        </p:nvSpPr>
        <p:spPr>
          <a:xfrm>
            <a:off x="6662653" y="233000"/>
            <a:ext cx="2358499" cy="1919228"/>
          </a:xfrm>
          <a:custGeom>
            <a:avLst/>
            <a:gdLst/>
            <a:ahLst/>
            <a:cxnLst/>
            <a:rect l="l" t="t" r="r" b="b"/>
            <a:pathLst>
              <a:path w="1766666" h="1437624" extrusionOk="0">
                <a:moveTo>
                  <a:pt x="0" y="0"/>
                </a:moveTo>
                <a:lnTo>
                  <a:pt x="1766666" y="0"/>
                </a:lnTo>
                <a:lnTo>
                  <a:pt x="1766666" y="1437625"/>
                </a:lnTo>
                <a:lnTo>
                  <a:pt x="0" y="1437625"/>
                </a:lnTo>
                <a:lnTo>
                  <a:pt x="0" y="0"/>
                </a:lnTo>
                <a:close/>
              </a:path>
            </a:pathLst>
          </a:custGeom>
          <a:blipFill rotWithShape="1">
            <a:blip r:embed="rId4">
              <a:alphaModFix/>
            </a:blip>
            <a:stretch>
              <a:fillRect/>
            </a:stretch>
          </a:blipFill>
          <a:ln>
            <a:noFill/>
          </a:ln>
        </p:spPr>
      </p:sp>
      <p:sp>
        <p:nvSpPr>
          <p:cNvPr id="40" name="Google Shape;40;p4"/>
          <p:cNvSpPr/>
          <p:nvPr/>
        </p:nvSpPr>
        <p:spPr>
          <a:xfrm>
            <a:off x="541553" y="3561365"/>
            <a:ext cx="1478786" cy="1445513"/>
          </a:xfrm>
          <a:custGeom>
            <a:avLst/>
            <a:gdLst/>
            <a:ahLst/>
            <a:cxnLst/>
            <a:rect l="l" t="t" r="r" b="b"/>
            <a:pathLst>
              <a:path w="1338268" h="1308157" extrusionOk="0">
                <a:moveTo>
                  <a:pt x="0" y="0"/>
                </a:moveTo>
                <a:lnTo>
                  <a:pt x="1338268" y="0"/>
                </a:lnTo>
                <a:lnTo>
                  <a:pt x="1338268" y="1308157"/>
                </a:lnTo>
                <a:lnTo>
                  <a:pt x="0" y="1308157"/>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2"/>
        <p:cNvGrpSpPr/>
        <p:nvPr/>
      </p:nvGrpSpPr>
      <p:grpSpPr>
        <a:xfrm>
          <a:off x="0" y="0"/>
          <a:ext cx="0" cy="0"/>
          <a:chOff x="0" y="0"/>
          <a:chExt cx="0" cy="0"/>
        </a:xfrm>
      </p:grpSpPr>
      <p:sp>
        <p:nvSpPr>
          <p:cNvPr id="343" name="Google Shape;343;p33"/>
          <p:cNvSpPr txBox="1">
            <a:spLocks noGrp="1"/>
          </p:cNvSpPr>
          <p:nvPr>
            <p:ph type="title" hasCustomPrompt="1"/>
          </p:nvPr>
        </p:nvSpPr>
        <p:spPr>
          <a:xfrm>
            <a:off x="713225" y="1477363"/>
            <a:ext cx="6576000" cy="1526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44" name="Google Shape;344;p33"/>
          <p:cNvSpPr txBox="1">
            <a:spLocks noGrp="1"/>
          </p:cNvSpPr>
          <p:nvPr>
            <p:ph type="subTitle" idx="1"/>
          </p:nvPr>
        </p:nvSpPr>
        <p:spPr>
          <a:xfrm>
            <a:off x="713225" y="3169038"/>
            <a:ext cx="6576000" cy="49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45" name="Google Shape;345;p33"/>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3"/>
          <p:cNvGrpSpPr/>
          <p:nvPr/>
        </p:nvGrpSpPr>
        <p:grpSpPr>
          <a:xfrm>
            <a:off x="7441503" y="289852"/>
            <a:ext cx="1366913" cy="1382099"/>
            <a:chOff x="6568493" y="8"/>
            <a:chExt cx="1820608" cy="1840590"/>
          </a:xfrm>
        </p:grpSpPr>
        <p:sp>
          <p:nvSpPr>
            <p:cNvPr id="350" name="Google Shape;350;p33"/>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33"/>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2" name="Google Shape;352;p33"/>
            <p:cNvGrpSpPr/>
            <p:nvPr/>
          </p:nvGrpSpPr>
          <p:grpSpPr>
            <a:xfrm>
              <a:off x="6568493" y="84720"/>
              <a:ext cx="1649109" cy="1669065"/>
              <a:chOff x="8921020" y="472154"/>
              <a:chExt cx="1959958" cy="1983676"/>
            </a:xfrm>
          </p:grpSpPr>
          <p:sp>
            <p:nvSpPr>
              <p:cNvPr id="353" name="Google Shape;353;p33"/>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3"/>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5" name="Google Shape;355;p33"/>
              <p:cNvGrpSpPr/>
              <p:nvPr/>
            </p:nvGrpSpPr>
            <p:grpSpPr>
              <a:xfrm>
                <a:off x="9011888" y="537781"/>
                <a:ext cx="255174" cy="64389"/>
                <a:chOff x="9011888" y="537781"/>
                <a:chExt cx="255174" cy="64389"/>
              </a:xfrm>
            </p:grpSpPr>
            <p:sp>
              <p:nvSpPr>
                <p:cNvPr id="356" name="Google Shape;356;p33"/>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3"/>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3"/>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9" name="Google Shape;359;p33"/>
            <p:cNvGrpSpPr/>
            <p:nvPr/>
          </p:nvGrpSpPr>
          <p:grpSpPr>
            <a:xfrm>
              <a:off x="6795939" y="406335"/>
              <a:ext cx="1194216" cy="1228757"/>
              <a:chOff x="9191339" y="854392"/>
              <a:chExt cx="1419320" cy="1460372"/>
            </a:xfrm>
          </p:grpSpPr>
          <p:grpSp>
            <p:nvGrpSpPr>
              <p:cNvPr id="360" name="Google Shape;360;p33"/>
              <p:cNvGrpSpPr/>
              <p:nvPr/>
            </p:nvGrpSpPr>
            <p:grpSpPr>
              <a:xfrm>
                <a:off x="9191339" y="1884045"/>
                <a:ext cx="604932" cy="420243"/>
                <a:chOff x="9191339" y="1884045"/>
                <a:chExt cx="604932" cy="420243"/>
              </a:xfrm>
            </p:grpSpPr>
            <p:sp>
              <p:nvSpPr>
                <p:cNvPr id="361" name="Google Shape;361;p33"/>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33"/>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33"/>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33"/>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33"/>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33"/>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33"/>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33"/>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33"/>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33"/>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1" name="Google Shape;371;p33"/>
              <p:cNvGrpSpPr/>
              <p:nvPr/>
            </p:nvGrpSpPr>
            <p:grpSpPr>
              <a:xfrm>
                <a:off x="10004774" y="854392"/>
                <a:ext cx="604932" cy="420243"/>
                <a:chOff x="10004774" y="854392"/>
                <a:chExt cx="604932" cy="420243"/>
              </a:xfrm>
            </p:grpSpPr>
            <p:sp>
              <p:nvSpPr>
                <p:cNvPr id="372" name="Google Shape;372;p33"/>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3"/>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33"/>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3"/>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3"/>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3"/>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3"/>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3"/>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3"/>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3"/>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2" name="Google Shape;382;p33"/>
              <p:cNvGrpSpPr/>
              <p:nvPr/>
            </p:nvGrpSpPr>
            <p:grpSpPr>
              <a:xfrm>
                <a:off x="10004774" y="1374362"/>
                <a:ext cx="604932" cy="303466"/>
                <a:chOff x="10004774" y="1374362"/>
                <a:chExt cx="604932" cy="303466"/>
              </a:xfrm>
            </p:grpSpPr>
            <p:sp>
              <p:nvSpPr>
                <p:cNvPr id="383" name="Google Shape;383;p33"/>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33"/>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3"/>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3"/>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3"/>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3"/>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3"/>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3"/>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1" name="Google Shape;391;p33"/>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3"/>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 name="Google Shape;393;p33"/>
            <p:cNvGrpSpPr/>
            <p:nvPr/>
          </p:nvGrpSpPr>
          <p:grpSpPr>
            <a:xfrm>
              <a:off x="6717319" y="354723"/>
              <a:ext cx="656533" cy="799751"/>
              <a:chOff x="9097899" y="793051"/>
              <a:chExt cx="780287" cy="950500"/>
            </a:xfrm>
          </p:grpSpPr>
          <p:grpSp>
            <p:nvGrpSpPr>
              <p:cNvPr id="394" name="Google Shape;394;p33"/>
              <p:cNvGrpSpPr/>
              <p:nvPr/>
            </p:nvGrpSpPr>
            <p:grpSpPr>
              <a:xfrm>
                <a:off x="9118758" y="814006"/>
                <a:ext cx="747999" cy="918020"/>
                <a:chOff x="9118758" y="814006"/>
                <a:chExt cx="747999" cy="918020"/>
              </a:xfrm>
            </p:grpSpPr>
            <p:sp>
              <p:nvSpPr>
                <p:cNvPr id="395" name="Google Shape;395;p33"/>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3"/>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3"/>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3"/>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9" name="Google Shape;399;p33"/>
              <p:cNvGrpSpPr/>
              <p:nvPr/>
            </p:nvGrpSpPr>
            <p:grpSpPr>
              <a:xfrm>
                <a:off x="9097899" y="793051"/>
                <a:ext cx="780287" cy="950500"/>
                <a:chOff x="9097899" y="793051"/>
                <a:chExt cx="780287" cy="950500"/>
              </a:xfrm>
            </p:grpSpPr>
            <p:grpSp>
              <p:nvGrpSpPr>
                <p:cNvPr id="400" name="Google Shape;400;p33"/>
                <p:cNvGrpSpPr/>
                <p:nvPr/>
              </p:nvGrpSpPr>
              <p:grpSpPr>
                <a:xfrm>
                  <a:off x="9097899" y="793051"/>
                  <a:ext cx="780287" cy="41909"/>
                  <a:chOff x="9097899" y="793051"/>
                  <a:chExt cx="780287" cy="41909"/>
                </a:xfrm>
              </p:grpSpPr>
              <p:sp>
                <p:nvSpPr>
                  <p:cNvPr id="401" name="Google Shape;401;p33"/>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3"/>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3"/>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4" name="Google Shape;404;p33"/>
                <p:cNvGrpSpPr/>
                <p:nvPr/>
              </p:nvGrpSpPr>
              <p:grpSpPr>
                <a:xfrm>
                  <a:off x="9097899" y="1247298"/>
                  <a:ext cx="780287" cy="41910"/>
                  <a:chOff x="9097899" y="1247298"/>
                  <a:chExt cx="780287" cy="41910"/>
                </a:xfrm>
              </p:grpSpPr>
              <p:sp>
                <p:nvSpPr>
                  <p:cNvPr id="405" name="Google Shape;405;p33"/>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3"/>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7" name="Google Shape;407;p33"/>
                <p:cNvGrpSpPr/>
                <p:nvPr/>
              </p:nvGrpSpPr>
              <p:grpSpPr>
                <a:xfrm>
                  <a:off x="9097899" y="1701641"/>
                  <a:ext cx="780287" cy="41910"/>
                  <a:chOff x="9097899" y="1701641"/>
                  <a:chExt cx="780287" cy="41910"/>
                </a:xfrm>
              </p:grpSpPr>
              <p:sp>
                <p:nvSpPr>
                  <p:cNvPr id="408" name="Google Shape;408;p33"/>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3"/>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33"/>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11" name="Google Shape;411;p33"/>
            <p:cNvGrpSpPr/>
            <p:nvPr/>
          </p:nvGrpSpPr>
          <p:grpSpPr>
            <a:xfrm>
              <a:off x="7074117" y="956519"/>
              <a:ext cx="215826" cy="125825"/>
              <a:chOff x="9521952" y="1508283"/>
              <a:chExt cx="256508" cy="149542"/>
            </a:xfrm>
          </p:grpSpPr>
          <p:sp>
            <p:nvSpPr>
              <p:cNvPr id="412" name="Google Shape;412;p33"/>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413;p33"/>
              <p:cNvGrpSpPr/>
              <p:nvPr/>
            </p:nvGrpSpPr>
            <p:grpSpPr>
              <a:xfrm>
                <a:off x="9556578" y="1534618"/>
                <a:ext cx="183763" cy="98921"/>
                <a:chOff x="9556578" y="1534618"/>
                <a:chExt cx="183763" cy="98921"/>
              </a:xfrm>
            </p:grpSpPr>
            <p:grpSp>
              <p:nvGrpSpPr>
                <p:cNvPr id="414" name="Google Shape;414;p33"/>
                <p:cNvGrpSpPr/>
                <p:nvPr/>
              </p:nvGrpSpPr>
              <p:grpSpPr>
                <a:xfrm>
                  <a:off x="9645396" y="1536115"/>
                  <a:ext cx="94945" cy="94946"/>
                  <a:chOff x="9645396" y="1536115"/>
                  <a:chExt cx="94945" cy="94946"/>
                </a:xfrm>
              </p:grpSpPr>
              <p:sp>
                <p:nvSpPr>
                  <p:cNvPr id="415" name="Google Shape;415;p33"/>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3"/>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7" name="Google Shape;417;p33"/>
                <p:cNvGrpSpPr/>
                <p:nvPr/>
              </p:nvGrpSpPr>
              <p:grpSpPr>
                <a:xfrm>
                  <a:off x="9556578" y="1534618"/>
                  <a:ext cx="98773" cy="98921"/>
                  <a:chOff x="9556578" y="1534618"/>
                  <a:chExt cx="98773" cy="98921"/>
                </a:xfrm>
              </p:grpSpPr>
              <p:sp>
                <p:nvSpPr>
                  <p:cNvPr id="418" name="Google Shape;418;p33"/>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3"/>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2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21"/>
        <p:cNvGrpSpPr/>
        <p:nvPr/>
      </p:nvGrpSpPr>
      <p:grpSpPr>
        <a:xfrm>
          <a:off x="0" y="0"/>
          <a:ext cx="0" cy="0"/>
          <a:chOff x="0" y="0"/>
          <a:chExt cx="0" cy="0"/>
        </a:xfrm>
      </p:grpSpPr>
      <p:sp>
        <p:nvSpPr>
          <p:cNvPr id="422" name="Google Shape;42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23" name="Google Shape;423;p35"/>
          <p:cNvSpPr txBox="1">
            <a:spLocks noGrp="1"/>
          </p:cNvSpPr>
          <p:nvPr>
            <p:ph type="title" idx="2" hasCustomPrompt="1"/>
          </p:nvPr>
        </p:nvSpPr>
        <p:spPr>
          <a:xfrm>
            <a:off x="1100975" y="1203373"/>
            <a:ext cx="734700" cy="5727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4" name="Google Shape;424;p35"/>
          <p:cNvSpPr txBox="1">
            <a:spLocks noGrp="1"/>
          </p:cNvSpPr>
          <p:nvPr>
            <p:ph type="title" idx="3" hasCustomPrompt="1"/>
          </p:nvPr>
        </p:nvSpPr>
        <p:spPr>
          <a:xfrm>
            <a:off x="1100975" y="2789203"/>
            <a:ext cx="734700" cy="5727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5" name="Google Shape;425;p35"/>
          <p:cNvSpPr txBox="1">
            <a:spLocks noGrp="1"/>
          </p:cNvSpPr>
          <p:nvPr>
            <p:ph type="title" idx="4" hasCustomPrompt="1"/>
          </p:nvPr>
        </p:nvSpPr>
        <p:spPr>
          <a:xfrm>
            <a:off x="3419250" y="1203373"/>
            <a:ext cx="734700" cy="5727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6" name="Google Shape;426;p35"/>
          <p:cNvSpPr txBox="1">
            <a:spLocks noGrp="1"/>
          </p:cNvSpPr>
          <p:nvPr>
            <p:ph type="title" idx="5" hasCustomPrompt="1"/>
          </p:nvPr>
        </p:nvSpPr>
        <p:spPr>
          <a:xfrm>
            <a:off x="3419250" y="2789203"/>
            <a:ext cx="734700" cy="5727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7" name="Google Shape;427;p35"/>
          <p:cNvSpPr txBox="1">
            <a:spLocks noGrp="1"/>
          </p:cNvSpPr>
          <p:nvPr>
            <p:ph type="title" idx="6" hasCustomPrompt="1"/>
          </p:nvPr>
        </p:nvSpPr>
        <p:spPr>
          <a:xfrm>
            <a:off x="5737525" y="1203373"/>
            <a:ext cx="734700" cy="5727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8" name="Google Shape;428;p35"/>
          <p:cNvSpPr txBox="1">
            <a:spLocks noGrp="1"/>
          </p:cNvSpPr>
          <p:nvPr>
            <p:ph type="title" idx="7" hasCustomPrompt="1"/>
          </p:nvPr>
        </p:nvSpPr>
        <p:spPr>
          <a:xfrm>
            <a:off x="5737525" y="2789203"/>
            <a:ext cx="734700" cy="5727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9" name="Google Shape;429;p35"/>
          <p:cNvSpPr txBox="1">
            <a:spLocks noGrp="1"/>
          </p:cNvSpPr>
          <p:nvPr>
            <p:ph type="subTitle" idx="1"/>
          </p:nvPr>
        </p:nvSpPr>
        <p:spPr>
          <a:xfrm>
            <a:off x="1100975" y="1912475"/>
            <a:ext cx="2305500" cy="7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30" name="Google Shape;430;p35"/>
          <p:cNvSpPr txBox="1">
            <a:spLocks noGrp="1"/>
          </p:cNvSpPr>
          <p:nvPr>
            <p:ph type="subTitle" idx="8"/>
          </p:nvPr>
        </p:nvSpPr>
        <p:spPr>
          <a:xfrm>
            <a:off x="3419250" y="1912475"/>
            <a:ext cx="2305500" cy="7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31" name="Google Shape;431;p35"/>
          <p:cNvSpPr txBox="1">
            <a:spLocks noGrp="1"/>
          </p:cNvSpPr>
          <p:nvPr>
            <p:ph type="subTitle" idx="9"/>
          </p:nvPr>
        </p:nvSpPr>
        <p:spPr>
          <a:xfrm>
            <a:off x="5737525" y="1912475"/>
            <a:ext cx="2305500" cy="7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32" name="Google Shape;432;p35"/>
          <p:cNvSpPr txBox="1">
            <a:spLocks noGrp="1"/>
          </p:cNvSpPr>
          <p:nvPr>
            <p:ph type="subTitle" idx="13"/>
          </p:nvPr>
        </p:nvSpPr>
        <p:spPr>
          <a:xfrm>
            <a:off x="1100975" y="3498350"/>
            <a:ext cx="2305500" cy="7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33" name="Google Shape;433;p35"/>
          <p:cNvSpPr txBox="1">
            <a:spLocks noGrp="1"/>
          </p:cNvSpPr>
          <p:nvPr>
            <p:ph type="subTitle" idx="14"/>
          </p:nvPr>
        </p:nvSpPr>
        <p:spPr>
          <a:xfrm>
            <a:off x="3419250" y="3498350"/>
            <a:ext cx="2305500" cy="7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34" name="Google Shape;434;p35"/>
          <p:cNvSpPr txBox="1">
            <a:spLocks noGrp="1"/>
          </p:cNvSpPr>
          <p:nvPr>
            <p:ph type="subTitle" idx="15"/>
          </p:nvPr>
        </p:nvSpPr>
        <p:spPr>
          <a:xfrm>
            <a:off x="5737525" y="3498350"/>
            <a:ext cx="2305500" cy="7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35" name="Google Shape;435;p35"/>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5"/>
          <p:cNvGrpSpPr/>
          <p:nvPr/>
        </p:nvGrpSpPr>
        <p:grpSpPr>
          <a:xfrm>
            <a:off x="8114970" y="266839"/>
            <a:ext cx="829992" cy="750888"/>
            <a:chOff x="8114596" y="445039"/>
            <a:chExt cx="633002" cy="572716"/>
          </a:xfrm>
        </p:grpSpPr>
        <p:grpSp>
          <p:nvGrpSpPr>
            <p:cNvPr id="438" name="Google Shape;438;p35"/>
            <p:cNvGrpSpPr/>
            <p:nvPr/>
          </p:nvGrpSpPr>
          <p:grpSpPr>
            <a:xfrm>
              <a:off x="8114596" y="445039"/>
              <a:ext cx="633002" cy="572716"/>
              <a:chOff x="7189660" y="520827"/>
              <a:chExt cx="598074" cy="541115"/>
            </a:xfrm>
          </p:grpSpPr>
          <p:sp>
            <p:nvSpPr>
              <p:cNvPr id="439" name="Google Shape;439;p35"/>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0" name="Google Shape;440;p35"/>
              <p:cNvGrpSpPr/>
              <p:nvPr/>
            </p:nvGrpSpPr>
            <p:grpSpPr>
              <a:xfrm>
                <a:off x="7579137" y="551973"/>
                <a:ext cx="164782" cy="41529"/>
                <a:chOff x="7579137" y="551973"/>
                <a:chExt cx="164782" cy="41529"/>
              </a:xfrm>
            </p:grpSpPr>
            <p:sp>
              <p:nvSpPr>
                <p:cNvPr id="441" name="Google Shape;441;p35"/>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35"/>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35"/>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4" name="Google Shape;444;p35"/>
            <p:cNvGrpSpPr/>
            <p:nvPr/>
          </p:nvGrpSpPr>
          <p:grpSpPr>
            <a:xfrm>
              <a:off x="8184962" y="619646"/>
              <a:ext cx="498115" cy="257273"/>
              <a:chOff x="7256144" y="685800"/>
              <a:chExt cx="470630" cy="243077"/>
            </a:xfrm>
          </p:grpSpPr>
          <p:sp>
            <p:nvSpPr>
              <p:cNvPr id="445" name="Google Shape;445;p35"/>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6" name="Google Shape;446;p35"/>
              <p:cNvGrpSpPr/>
              <p:nvPr/>
            </p:nvGrpSpPr>
            <p:grpSpPr>
              <a:xfrm>
                <a:off x="7512843" y="685800"/>
                <a:ext cx="213931" cy="243077"/>
                <a:chOff x="7512843" y="685800"/>
                <a:chExt cx="213931" cy="243077"/>
              </a:xfrm>
            </p:grpSpPr>
            <p:grpSp>
              <p:nvGrpSpPr>
                <p:cNvPr id="447" name="Google Shape;447;p35"/>
                <p:cNvGrpSpPr/>
                <p:nvPr/>
              </p:nvGrpSpPr>
              <p:grpSpPr>
                <a:xfrm>
                  <a:off x="7512843" y="836580"/>
                  <a:ext cx="213931" cy="92297"/>
                  <a:chOff x="7512843" y="836580"/>
                  <a:chExt cx="213931" cy="92297"/>
                </a:xfrm>
              </p:grpSpPr>
              <p:sp>
                <p:nvSpPr>
                  <p:cNvPr id="448" name="Google Shape;448;p35"/>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35"/>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0" name="Google Shape;450;p35"/>
                <p:cNvGrpSpPr/>
                <p:nvPr/>
              </p:nvGrpSpPr>
              <p:grpSpPr>
                <a:xfrm>
                  <a:off x="7512843" y="761238"/>
                  <a:ext cx="213931" cy="92296"/>
                  <a:chOff x="7512843" y="761238"/>
                  <a:chExt cx="213931" cy="92296"/>
                </a:xfrm>
              </p:grpSpPr>
              <p:sp>
                <p:nvSpPr>
                  <p:cNvPr id="451" name="Google Shape;451;p35"/>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35"/>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 name="Google Shape;453;p35"/>
                <p:cNvGrpSpPr/>
                <p:nvPr/>
              </p:nvGrpSpPr>
              <p:grpSpPr>
                <a:xfrm>
                  <a:off x="7512843" y="685800"/>
                  <a:ext cx="213931" cy="92297"/>
                  <a:chOff x="7512843" y="685800"/>
                  <a:chExt cx="213931" cy="92297"/>
                </a:xfrm>
              </p:grpSpPr>
              <p:sp>
                <p:nvSpPr>
                  <p:cNvPr id="454" name="Google Shape;454;p35"/>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5"/>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456" name="Google Shape;456;p35"/>
          <p:cNvSpPr/>
          <p:nvPr/>
        </p:nvSpPr>
        <p:spPr>
          <a:xfrm>
            <a:off x="62832" y="4828541"/>
            <a:ext cx="734045" cy="45268"/>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 name="Google Shape;457;p35"/>
          <p:cNvGrpSpPr/>
          <p:nvPr/>
        </p:nvGrpSpPr>
        <p:grpSpPr>
          <a:xfrm>
            <a:off x="103395" y="3891186"/>
            <a:ext cx="668783" cy="959747"/>
            <a:chOff x="10519314" y="4728596"/>
            <a:chExt cx="751780" cy="1078731"/>
          </a:xfrm>
        </p:grpSpPr>
        <p:grpSp>
          <p:nvGrpSpPr>
            <p:cNvPr id="458" name="Google Shape;458;p35"/>
            <p:cNvGrpSpPr/>
            <p:nvPr/>
          </p:nvGrpSpPr>
          <p:grpSpPr>
            <a:xfrm>
              <a:off x="10519314" y="4728596"/>
              <a:ext cx="626662" cy="1078731"/>
              <a:chOff x="10519314" y="4728596"/>
              <a:chExt cx="626662" cy="1078731"/>
            </a:xfrm>
          </p:grpSpPr>
          <p:grpSp>
            <p:nvGrpSpPr>
              <p:cNvPr id="459" name="Google Shape;459;p35"/>
              <p:cNvGrpSpPr/>
              <p:nvPr/>
            </p:nvGrpSpPr>
            <p:grpSpPr>
              <a:xfrm>
                <a:off x="10903220" y="4888205"/>
                <a:ext cx="242756" cy="919122"/>
                <a:chOff x="10903220" y="4888205"/>
                <a:chExt cx="242756" cy="919122"/>
              </a:xfrm>
            </p:grpSpPr>
            <p:sp>
              <p:nvSpPr>
                <p:cNvPr id="460" name="Google Shape;460;p35"/>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35"/>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35"/>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3" name="Google Shape;463;p35"/>
                <p:cNvGrpSpPr/>
                <p:nvPr/>
              </p:nvGrpSpPr>
              <p:grpSpPr>
                <a:xfrm>
                  <a:off x="11014221" y="5588618"/>
                  <a:ext cx="100021" cy="114784"/>
                  <a:chOff x="11014221" y="5588618"/>
                  <a:chExt cx="100021" cy="114784"/>
                </a:xfrm>
              </p:grpSpPr>
              <p:sp>
                <p:nvSpPr>
                  <p:cNvPr id="464" name="Google Shape;464;p35"/>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35"/>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35"/>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35"/>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68" name="Google Shape;468;p35"/>
              <p:cNvGrpSpPr/>
              <p:nvPr/>
            </p:nvGrpSpPr>
            <p:grpSpPr>
              <a:xfrm>
                <a:off x="10718623" y="4728596"/>
                <a:ext cx="229169" cy="1075979"/>
                <a:chOff x="10718623" y="4728596"/>
                <a:chExt cx="229169" cy="1075979"/>
              </a:xfrm>
            </p:grpSpPr>
            <p:sp>
              <p:nvSpPr>
                <p:cNvPr id="469" name="Google Shape;469;p35"/>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35"/>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1" name="Google Shape;471;p35"/>
                <p:cNvGrpSpPr/>
                <p:nvPr/>
              </p:nvGrpSpPr>
              <p:grpSpPr>
                <a:xfrm>
                  <a:off x="10765015" y="5040134"/>
                  <a:ext cx="116314" cy="49775"/>
                  <a:chOff x="10765015" y="5040134"/>
                  <a:chExt cx="116314" cy="49775"/>
                </a:xfrm>
              </p:grpSpPr>
              <p:sp>
                <p:nvSpPr>
                  <p:cNvPr id="472" name="Google Shape;472;p35"/>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35"/>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4" name="Google Shape;474;p35"/>
                <p:cNvGrpSpPr/>
                <p:nvPr/>
              </p:nvGrpSpPr>
              <p:grpSpPr>
                <a:xfrm>
                  <a:off x="10784825" y="5436314"/>
                  <a:ext cx="116414" cy="49961"/>
                  <a:chOff x="10784825" y="5436314"/>
                  <a:chExt cx="116414" cy="49961"/>
                </a:xfrm>
              </p:grpSpPr>
              <p:sp>
                <p:nvSpPr>
                  <p:cNvPr id="475" name="Google Shape;475;p35"/>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35"/>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7" name="Google Shape;477;p35"/>
              <p:cNvGrpSpPr/>
              <p:nvPr/>
            </p:nvGrpSpPr>
            <p:grpSpPr>
              <a:xfrm>
                <a:off x="10519314" y="4813458"/>
                <a:ext cx="202120" cy="992123"/>
                <a:chOff x="10519314" y="4813458"/>
                <a:chExt cx="202120" cy="992123"/>
              </a:xfrm>
            </p:grpSpPr>
            <p:sp>
              <p:nvSpPr>
                <p:cNvPr id="478" name="Google Shape;478;p35"/>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35"/>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0" name="Google Shape;480;p35"/>
                <p:cNvGrpSpPr/>
                <p:nvPr/>
              </p:nvGrpSpPr>
              <p:grpSpPr>
                <a:xfrm>
                  <a:off x="10556176" y="5465730"/>
                  <a:ext cx="128397" cy="44196"/>
                  <a:chOff x="10556176" y="5465730"/>
                  <a:chExt cx="128397" cy="44196"/>
                </a:xfrm>
              </p:grpSpPr>
              <p:sp>
                <p:nvSpPr>
                  <p:cNvPr id="481" name="Google Shape;481;p35"/>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35"/>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3" name="Google Shape;483;p35"/>
                <p:cNvGrpSpPr/>
                <p:nvPr/>
              </p:nvGrpSpPr>
              <p:grpSpPr>
                <a:xfrm>
                  <a:off x="10556176" y="5689187"/>
                  <a:ext cx="128397" cy="44196"/>
                  <a:chOff x="10556176" y="5689187"/>
                  <a:chExt cx="128397" cy="44196"/>
                </a:xfrm>
              </p:grpSpPr>
              <p:sp>
                <p:nvSpPr>
                  <p:cNvPr id="484" name="Google Shape;484;p35"/>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35"/>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86" name="Google Shape;486;p35"/>
            <p:cNvGrpSpPr/>
            <p:nvPr/>
          </p:nvGrpSpPr>
          <p:grpSpPr>
            <a:xfrm>
              <a:off x="11058042" y="5088325"/>
              <a:ext cx="213052" cy="717953"/>
              <a:chOff x="11058042" y="5088325"/>
              <a:chExt cx="213052" cy="717953"/>
            </a:xfrm>
          </p:grpSpPr>
          <p:sp>
            <p:nvSpPr>
              <p:cNvPr id="487" name="Google Shape;487;p35"/>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35"/>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89" name="Google Shape;489;p35"/>
          <p:cNvGrpSpPr/>
          <p:nvPr/>
        </p:nvGrpSpPr>
        <p:grpSpPr>
          <a:xfrm>
            <a:off x="150676" y="2823493"/>
            <a:ext cx="516117" cy="779220"/>
            <a:chOff x="10572463" y="3528536"/>
            <a:chExt cx="580168" cy="875823"/>
          </a:xfrm>
        </p:grpSpPr>
        <p:grpSp>
          <p:nvGrpSpPr>
            <p:cNvPr id="490" name="Google Shape;490;p35"/>
            <p:cNvGrpSpPr/>
            <p:nvPr/>
          </p:nvGrpSpPr>
          <p:grpSpPr>
            <a:xfrm>
              <a:off x="10713815" y="3528536"/>
              <a:ext cx="438816" cy="746664"/>
              <a:chOff x="10713815" y="3528536"/>
              <a:chExt cx="438816" cy="746664"/>
            </a:xfrm>
          </p:grpSpPr>
          <p:sp>
            <p:nvSpPr>
              <p:cNvPr id="491" name="Google Shape;491;p35"/>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2" name="Google Shape;492;p35"/>
              <p:cNvGrpSpPr/>
              <p:nvPr/>
            </p:nvGrpSpPr>
            <p:grpSpPr>
              <a:xfrm>
                <a:off x="10776489" y="3625310"/>
                <a:ext cx="313848" cy="288226"/>
                <a:chOff x="10776489" y="3625310"/>
                <a:chExt cx="313848" cy="288226"/>
              </a:xfrm>
            </p:grpSpPr>
            <p:sp>
              <p:nvSpPr>
                <p:cNvPr id="493" name="Google Shape;493;p35"/>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35"/>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35"/>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35"/>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35"/>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35"/>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9" name="Google Shape;499;p35"/>
              <p:cNvGrpSpPr/>
              <p:nvPr/>
            </p:nvGrpSpPr>
            <p:grpSpPr>
              <a:xfrm>
                <a:off x="10776489" y="3999547"/>
                <a:ext cx="313848" cy="181546"/>
                <a:chOff x="10776489" y="3999547"/>
                <a:chExt cx="313848" cy="181546"/>
              </a:xfrm>
            </p:grpSpPr>
            <p:sp>
              <p:nvSpPr>
                <p:cNvPr id="500" name="Google Shape;500;p35"/>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35"/>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35"/>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35"/>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4" name="Google Shape;504;p35"/>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5" name="Google Shape;505;p35"/>
            <p:cNvGrpSpPr/>
            <p:nvPr/>
          </p:nvGrpSpPr>
          <p:grpSpPr>
            <a:xfrm>
              <a:off x="10572463" y="3657790"/>
              <a:ext cx="438817" cy="746569"/>
              <a:chOff x="10572463" y="3657790"/>
              <a:chExt cx="438817" cy="746569"/>
            </a:xfrm>
          </p:grpSpPr>
          <p:sp>
            <p:nvSpPr>
              <p:cNvPr id="506" name="Google Shape;506;p35"/>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7" name="Google Shape;507;p35"/>
              <p:cNvGrpSpPr/>
              <p:nvPr/>
            </p:nvGrpSpPr>
            <p:grpSpPr>
              <a:xfrm>
                <a:off x="10635138" y="3754469"/>
                <a:ext cx="313848" cy="288321"/>
                <a:chOff x="10635138" y="3754469"/>
                <a:chExt cx="313848" cy="288321"/>
              </a:xfrm>
            </p:grpSpPr>
            <p:sp>
              <p:nvSpPr>
                <p:cNvPr id="508" name="Google Shape;508;p35"/>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35"/>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35"/>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35"/>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35"/>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35"/>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4" name="Google Shape;514;p35"/>
              <p:cNvGrpSpPr/>
              <p:nvPr/>
            </p:nvGrpSpPr>
            <p:grpSpPr>
              <a:xfrm>
                <a:off x="10635138" y="4128801"/>
                <a:ext cx="313848" cy="181547"/>
                <a:chOff x="10635138" y="4128801"/>
                <a:chExt cx="313848" cy="181547"/>
              </a:xfrm>
            </p:grpSpPr>
            <p:sp>
              <p:nvSpPr>
                <p:cNvPr id="515" name="Google Shape;515;p35"/>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5"/>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5"/>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35"/>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9" name="Google Shape;519;p35"/>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0" name="Google Shape;520;p35"/>
          <p:cNvGrpSpPr/>
          <p:nvPr/>
        </p:nvGrpSpPr>
        <p:grpSpPr>
          <a:xfrm>
            <a:off x="361835" y="3601018"/>
            <a:ext cx="22030" cy="294484"/>
            <a:chOff x="10809827" y="4402455"/>
            <a:chExt cx="24764" cy="330993"/>
          </a:xfrm>
        </p:grpSpPr>
        <p:sp>
          <p:nvSpPr>
            <p:cNvPr id="521" name="Google Shape;521;p3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3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3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4"/>
        <p:cNvGrpSpPr/>
        <p:nvPr/>
      </p:nvGrpSpPr>
      <p:grpSpPr>
        <a:xfrm>
          <a:off x="0" y="0"/>
          <a:ext cx="0" cy="0"/>
          <a:chOff x="0" y="0"/>
          <a:chExt cx="0" cy="0"/>
        </a:xfrm>
      </p:grpSpPr>
      <p:sp>
        <p:nvSpPr>
          <p:cNvPr id="525" name="Google Shape;52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26" name="Google Shape;526;p36"/>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7" name="Google Shape;527;p36"/>
          <p:cNvSpPr txBox="1">
            <a:spLocks noGrp="1"/>
          </p:cNvSpPr>
          <p:nvPr>
            <p:ph type="subTitle" idx="2"/>
          </p:nvPr>
        </p:nvSpPr>
        <p:spPr>
          <a:xfrm>
            <a:off x="3484347" y="2579823"/>
            <a:ext cx="2175300" cy="150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8" name="Google Shape;528;p36"/>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9" name="Google Shape;529;p36"/>
          <p:cNvSpPr txBox="1">
            <a:spLocks noGrp="1"/>
          </p:cNvSpPr>
          <p:nvPr>
            <p:ph type="subTitle" idx="4"/>
          </p:nvPr>
        </p:nvSpPr>
        <p:spPr>
          <a:xfrm>
            <a:off x="937625" y="1775401"/>
            <a:ext cx="2175300" cy="558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0" name="Google Shape;530;p36"/>
          <p:cNvSpPr txBox="1">
            <a:spLocks noGrp="1"/>
          </p:cNvSpPr>
          <p:nvPr>
            <p:ph type="subTitle" idx="5"/>
          </p:nvPr>
        </p:nvSpPr>
        <p:spPr>
          <a:xfrm>
            <a:off x="3484350" y="1775401"/>
            <a:ext cx="2175300" cy="558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1" name="Google Shape;531;p36"/>
          <p:cNvSpPr txBox="1">
            <a:spLocks noGrp="1"/>
          </p:cNvSpPr>
          <p:nvPr>
            <p:ph type="subTitle" idx="6"/>
          </p:nvPr>
        </p:nvSpPr>
        <p:spPr>
          <a:xfrm>
            <a:off x="6031075" y="1775401"/>
            <a:ext cx="2175300" cy="558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2" name="Google Shape;532;p36"/>
          <p:cNvSpPr/>
          <p:nvPr/>
        </p:nvSpPr>
        <p:spPr>
          <a:xfrm rot="8800738" flipH="1">
            <a:off x="7902412" y="4181666"/>
            <a:ext cx="1680262" cy="1358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rot="-8942362" flipH="1">
            <a:off x="-983149" y="4040244"/>
            <a:ext cx="2474148" cy="2000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rot="1554271" flipH="1">
            <a:off x="7563507" y="-664049"/>
            <a:ext cx="2112334" cy="200257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62825" y="1725386"/>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6" name="Google Shape;536;p36"/>
          <p:cNvGrpSpPr/>
          <p:nvPr/>
        </p:nvGrpSpPr>
        <p:grpSpPr>
          <a:xfrm>
            <a:off x="96399" y="951293"/>
            <a:ext cx="552408" cy="792759"/>
            <a:chOff x="10519314" y="4728596"/>
            <a:chExt cx="751780" cy="1078731"/>
          </a:xfrm>
        </p:grpSpPr>
        <p:grpSp>
          <p:nvGrpSpPr>
            <p:cNvPr id="537" name="Google Shape;537;p36"/>
            <p:cNvGrpSpPr/>
            <p:nvPr/>
          </p:nvGrpSpPr>
          <p:grpSpPr>
            <a:xfrm>
              <a:off x="10519314" y="4728596"/>
              <a:ext cx="626662" cy="1078731"/>
              <a:chOff x="10519314" y="4728596"/>
              <a:chExt cx="626662" cy="1078731"/>
            </a:xfrm>
          </p:grpSpPr>
          <p:grpSp>
            <p:nvGrpSpPr>
              <p:cNvPr id="538" name="Google Shape;538;p36"/>
              <p:cNvGrpSpPr/>
              <p:nvPr/>
            </p:nvGrpSpPr>
            <p:grpSpPr>
              <a:xfrm>
                <a:off x="10903220" y="4888205"/>
                <a:ext cx="242756" cy="919122"/>
                <a:chOff x="10903220" y="4888205"/>
                <a:chExt cx="242756" cy="919122"/>
              </a:xfrm>
            </p:grpSpPr>
            <p:sp>
              <p:nvSpPr>
                <p:cNvPr id="539" name="Google Shape;539;p36"/>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36"/>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6"/>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2" name="Google Shape;542;p36"/>
                <p:cNvGrpSpPr/>
                <p:nvPr/>
              </p:nvGrpSpPr>
              <p:grpSpPr>
                <a:xfrm>
                  <a:off x="11014221" y="5588618"/>
                  <a:ext cx="100021" cy="114784"/>
                  <a:chOff x="11014221" y="5588618"/>
                  <a:chExt cx="100021" cy="114784"/>
                </a:xfrm>
              </p:grpSpPr>
              <p:sp>
                <p:nvSpPr>
                  <p:cNvPr id="543" name="Google Shape;543;p36"/>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36"/>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36"/>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36"/>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7" name="Google Shape;547;p36"/>
              <p:cNvGrpSpPr/>
              <p:nvPr/>
            </p:nvGrpSpPr>
            <p:grpSpPr>
              <a:xfrm>
                <a:off x="10718623" y="4728596"/>
                <a:ext cx="229169" cy="1075979"/>
                <a:chOff x="10718623" y="4728596"/>
                <a:chExt cx="229169" cy="1075979"/>
              </a:xfrm>
            </p:grpSpPr>
            <p:sp>
              <p:nvSpPr>
                <p:cNvPr id="548" name="Google Shape;548;p36"/>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36"/>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0" name="Google Shape;550;p36"/>
                <p:cNvGrpSpPr/>
                <p:nvPr/>
              </p:nvGrpSpPr>
              <p:grpSpPr>
                <a:xfrm>
                  <a:off x="10765015" y="5040134"/>
                  <a:ext cx="116314" cy="49775"/>
                  <a:chOff x="10765015" y="5040134"/>
                  <a:chExt cx="116314" cy="49775"/>
                </a:xfrm>
              </p:grpSpPr>
              <p:sp>
                <p:nvSpPr>
                  <p:cNvPr id="551" name="Google Shape;551;p36"/>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36"/>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3" name="Google Shape;553;p36"/>
                <p:cNvGrpSpPr/>
                <p:nvPr/>
              </p:nvGrpSpPr>
              <p:grpSpPr>
                <a:xfrm>
                  <a:off x="10784825" y="5436314"/>
                  <a:ext cx="116414" cy="49961"/>
                  <a:chOff x="10784825" y="5436314"/>
                  <a:chExt cx="116414" cy="49961"/>
                </a:xfrm>
              </p:grpSpPr>
              <p:sp>
                <p:nvSpPr>
                  <p:cNvPr id="554" name="Google Shape;554;p36"/>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6"/>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6" name="Google Shape;556;p36"/>
              <p:cNvGrpSpPr/>
              <p:nvPr/>
            </p:nvGrpSpPr>
            <p:grpSpPr>
              <a:xfrm>
                <a:off x="10519314" y="4813458"/>
                <a:ext cx="202120" cy="992123"/>
                <a:chOff x="10519314" y="4813458"/>
                <a:chExt cx="202120" cy="992123"/>
              </a:xfrm>
            </p:grpSpPr>
            <p:sp>
              <p:nvSpPr>
                <p:cNvPr id="557" name="Google Shape;557;p36"/>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6"/>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9" name="Google Shape;559;p36"/>
                <p:cNvGrpSpPr/>
                <p:nvPr/>
              </p:nvGrpSpPr>
              <p:grpSpPr>
                <a:xfrm>
                  <a:off x="10556176" y="5465730"/>
                  <a:ext cx="128397" cy="44196"/>
                  <a:chOff x="10556176" y="5465730"/>
                  <a:chExt cx="128397" cy="44196"/>
                </a:xfrm>
              </p:grpSpPr>
              <p:sp>
                <p:nvSpPr>
                  <p:cNvPr id="560" name="Google Shape;560;p36"/>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6"/>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2" name="Google Shape;562;p36"/>
                <p:cNvGrpSpPr/>
                <p:nvPr/>
              </p:nvGrpSpPr>
              <p:grpSpPr>
                <a:xfrm>
                  <a:off x="10556176" y="5689187"/>
                  <a:ext cx="128397" cy="44196"/>
                  <a:chOff x="10556176" y="5689187"/>
                  <a:chExt cx="128397" cy="44196"/>
                </a:xfrm>
              </p:grpSpPr>
              <p:sp>
                <p:nvSpPr>
                  <p:cNvPr id="563" name="Google Shape;563;p36"/>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6"/>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65" name="Google Shape;565;p36"/>
            <p:cNvGrpSpPr/>
            <p:nvPr/>
          </p:nvGrpSpPr>
          <p:grpSpPr>
            <a:xfrm>
              <a:off x="11058042" y="5088325"/>
              <a:ext cx="213052" cy="717953"/>
              <a:chOff x="11058042" y="5088325"/>
              <a:chExt cx="213052" cy="717953"/>
            </a:xfrm>
          </p:grpSpPr>
          <p:sp>
            <p:nvSpPr>
              <p:cNvPr id="566" name="Google Shape;566;p36"/>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6"/>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8" name="Google Shape;568;p36"/>
          <p:cNvGrpSpPr/>
          <p:nvPr/>
        </p:nvGrpSpPr>
        <p:grpSpPr>
          <a:xfrm>
            <a:off x="135453" y="69369"/>
            <a:ext cx="426307" cy="643642"/>
            <a:chOff x="10572463" y="3528536"/>
            <a:chExt cx="580168" cy="875823"/>
          </a:xfrm>
        </p:grpSpPr>
        <p:grpSp>
          <p:nvGrpSpPr>
            <p:cNvPr id="569" name="Google Shape;569;p36"/>
            <p:cNvGrpSpPr/>
            <p:nvPr/>
          </p:nvGrpSpPr>
          <p:grpSpPr>
            <a:xfrm>
              <a:off x="10713815" y="3528536"/>
              <a:ext cx="438816" cy="746664"/>
              <a:chOff x="10713815" y="3528536"/>
              <a:chExt cx="438816" cy="746664"/>
            </a:xfrm>
          </p:grpSpPr>
          <p:sp>
            <p:nvSpPr>
              <p:cNvPr id="570" name="Google Shape;570;p36"/>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1" name="Google Shape;571;p36"/>
              <p:cNvGrpSpPr/>
              <p:nvPr/>
            </p:nvGrpSpPr>
            <p:grpSpPr>
              <a:xfrm>
                <a:off x="10776489" y="3625310"/>
                <a:ext cx="313848" cy="288226"/>
                <a:chOff x="10776489" y="3625310"/>
                <a:chExt cx="313848" cy="288226"/>
              </a:xfrm>
            </p:grpSpPr>
            <p:sp>
              <p:nvSpPr>
                <p:cNvPr id="572" name="Google Shape;572;p36"/>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6"/>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6"/>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6"/>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6"/>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6"/>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8" name="Google Shape;578;p36"/>
              <p:cNvGrpSpPr/>
              <p:nvPr/>
            </p:nvGrpSpPr>
            <p:grpSpPr>
              <a:xfrm>
                <a:off x="10776489" y="3999547"/>
                <a:ext cx="313848" cy="181546"/>
                <a:chOff x="10776489" y="3999547"/>
                <a:chExt cx="313848" cy="181546"/>
              </a:xfrm>
            </p:grpSpPr>
            <p:sp>
              <p:nvSpPr>
                <p:cNvPr id="579" name="Google Shape;579;p36"/>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6"/>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6"/>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6"/>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3" name="Google Shape;583;p36"/>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4" name="Google Shape;584;p36"/>
            <p:cNvGrpSpPr/>
            <p:nvPr/>
          </p:nvGrpSpPr>
          <p:grpSpPr>
            <a:xfrm>
              <a:off x="10572463" y="3657790"/>
              <a:ext cx="438817" cy="746569"/>
              <a:chOff x="10572463" y="3657790"/>
              <a:chExt cx="438817" cy="746569"/>
            </a:xfrm>
          </p:grpSpPr>
          <p:sp>
            <p:nvSpPr>
              <p:cNvPr id="585" name="Google Shape;585;p36"/>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6" name="Google Shape;586;p36"/>
              <p:cNvGrpSpPr/>
              <p:nvPr/>
            </p:nvGrpSpPr>
            <p:grpSpPr>
              <a:xfrm>
                <a:off x="10635138" y="3754469"/>
                <a:ext cx="313848" cy="288321"/>
                <a:chOff x="10635138" y="3754469"/>
                <a:chExt cx="313848" cy="288321"/>
              </a:xfrm>
            </p:grpSpPr>
            <p:sp>
              <p:nvSpPr>
                <p:cNvPr id="587" name="Google Shape;587;p36"/>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36"/>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6"/>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6"/>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6"/>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6"/>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3" name="Google Shape;593;p36"/>
              <p:cNvGrpSpPr/>
              <p:nvPr/>
            </p:nvGrpSpPr>
            <p:grpSpPr>
              <a:xfrm>
                <a:off x="10635138" y="4128801"/>
                <a:ext cx="313848" cy="181547"/>
                <a:chOff x="10635138" y="4128801"/>
                <a:chExt cx="313848" cy="181547"/>
              </a:xfrm>
            </p:grpSpPr>
            <p:sp>
              <p:nvSpPr>
                <p:cNvPr id="594" name="Google Shape;594;p36"/>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6"/>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6"/>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6"/>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98" name="Google Shape;598;p36"/>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99" name="Google Shape;599;p36"/>
          <p:cNvGrpSpPr/>
          <p:nvPr/>
        </p:nvGrpSpPr>
        <p:grpSpPr>
          <a:xfrm>
            <a:off x="309868" y="711612"/>
            <a:ext cx="18197" cy="243247"/>
            <a:chOff x="10809827" y="4402455"/>
            <a:chExt cx="24764" cy="330993"/>
          </a:xfrm>
        </p:grpSpPr>
        <p:sp>
          <p:nvSpPr>
            <p:cNvPr id="600" name="Google Shape;600;p3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3" name="Google Shape;603;p36"/>
          <p:cNvGrpSpPr/>
          <p:nvPr/>
        </p:nvGrpSpPr>
        <p:grpSpPr>
          <a:xfrm>
            <a:off x="8421644" y="1045085"/>
            <a:ext cx="396068" cy="717683"/>
            <a:chOff x="1945386" y="5582316"/>
            <a:chExt cx="470725" cy="852963"/>
          </a:xfrm>
        </p:grpSpPr>
        <p:grpSp>
          <p:nvGrpSpPr>
            <p:cNvPr id="604" name="Google Shape;604;p36"/>
            <p:cNvGrpSpPr/>
            <p:nvPr/>
          </p:nvGrpSpPr>
          <p:grpSpPr>
            <a:xfrm>
              <a:off x="1945386" y="5582316"/>
              <a:ext cx="470725" cy="852963"/>
              <a:chOff x="1945386" y="5582316"/>
              <a:chExt cx="470725" cy="852963"/>
            </a:xfrm>
          </p:grpSpPr>
          <p:sp>
            <p:nvSpPr>
              <p:cNvPr id="605" name="Google Shape;605;p36"/>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6"/>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7" name="Google Shape;607;p36"/>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8" name="Google Shape;608;p36"/>
          <p:cNvGrpSpPr/>
          <p:nvPr/>
        </p:nvGrpSpPr>
        <p:grpSpPr>
          <a:xfrm>
            <a:off x="8088695" y="57742"/>
            <a:ext cx="1061979" cy="558999"/>
            <a:chOff x="3859815" y="2867310"/>
            <a:chExt cx="1262157" cy="664368"/>
          </a:xfrm>
        </p:grpSpPr>
        <p:sp>
          <p:nvSpPr>
            <p:cNvPr id="609" name="Google Shape;609;p36"/>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0" name="Google Shape;610;p36"/>
            <p:cNvGrpSpPr/>
            <p:nvPr/>
          </p:nvGrpSpPr>
          <p:grpSpPr>
            <a:xfrm>
              <a:off x="4275677" y="3065525"/>
              <a:ext cx="334517" cy="380047"/>
              <a:chOff x="4275677" y="3065525"/>
              <a:chExt cx="334517" cy="380047"/>
            </a:xfrm>
          </p:grpSpPr>
          <p:grpSp>
            <p:nvGrpSpPr>
              <p:cNvPr id="611" name="Google Shape;611;p36"/>
              <p:cNvGrpSpPr/>
              <p:nvPr/>
            </p:nvGrpSpPr>
            <p:grpSpPr>
              <a:xfrm>
                <a:off x="4275677" y="3065525"/>
                <a:ext cx="334517" cy="380047"/>
                <a:chOff x="4275677" y="3065525"/>
                <a:chExt cx="334517" cy="380047"/>
              </a:xfrm>
            </p:grpSpPr>
            <p:grpSp>
              <p:nvGrpSpPr>
                <p:cNvPr id="612" name="Google Shape;612;p36"/>
                <p:cNvGrpSpPr/>
                <p:nvPr/>
              </p:nvGrpSpPr>
              <p:grpSpPr>
                <a:xfrm>
                  <a:off x="4275677" y="3301269"/>
                  <a:ext cx="334422" cy="144303"/>
                  <a:chOff x="4275677" y="3301269"/>
                  <a:chExt cx="334422" cy="144303"/>
                </a:xfrm>
              </p:grpSpPr>
              <p:sp>
                <p:nvSpPr>
                  <p:cNvPr id="613" name="Google Shape;613;p36"/>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6"/>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5" name="Google Shape;615;p36"/>
                <p:cNvGrpSpPr/>
                <p:nvPr/>
              </p:nvGrpSpPr>
              <p:grpSpPr>
                <a:xfrm>
                  <a:off x="4275677" y="3183350"/>
                  <a:ext cx="334422" cy="144302"/>
                  <a:chOff x="4275677" y="3183350"/>
                  <a:chExt cx="334422" cy="144302"/>
                </a:xfrm>
              </p:grpSpPr>
              <p:sp>
                <p:nvSpPr>
                  <p:cNvPr id="616" name="Google Shape;616;p36"/>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6"/>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8" name="Google Shape;618;p36"/>
                <p:cNvGrpSpPr/>
                <p:nvPr/>
              </p:nvGrpSpPr>
              <p:grpSpPr>
                <a:xfrm>
                  <a:off x="4275677" y="3065525"/>
                  <a:ext cx="334517" cy="144303"/>
                  <a:chOff x="4275677" y="3065525"/>
                  <a:chExt cx="334517" cy="144303"/>
                </a:xfrm>
              </p:grpSpPr>
              <p:sp>
                <p:nvSpPr>
                  <p:cNvPr id="619" name="Google Shape;619;p36"/>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6"/>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21" name="Google Shape;621;p36"/>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36"/>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36"/>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4" name="Google Shape;624;p36"/>
          <p:cNvGrpSpPr/>
          <p:nvPr/>
        </p:nvGrpSpPr>
        <p:grpSpPr>
          <a:xfrm>
            <a:off x="8582238" y="611818"/>
            <a:ext cx="33124" cy="442802"/>
            <a:chOff x="10809827" y="4402455"/>
            <a:chExt cx="24764" cy="330993"/>
          </a:xfrm>
        </p:grpSpPr>
        <p:sp>
          <p:nvSpPr>
            <p:cNvPr id="625" name="Google Shape;625;p3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28"/>
        <p:cNvGrpSpPr/>
        <p:nvPr/>
      </p:nvGrpSpPr>
      <p:grpSpPr>
        <a:xfrm>
          <a:off x="0" y="0"/>
          <a:ext cx="0" cy="0"/>
          <a:chOff x="0" y="0"/>
          <a:chExt cx="0" cy="0"/>
        </a:xfrm>
      </p:grpSpPr>
      <p:sp>
        <p:nvSpPr>
          <p:cNvPr id="629" name="Google Shape;62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30" name="Google Shape;630;p37"/>
          <p:cNvSpPr txBox="1">
            <a:spLocks noGrp="1"/>
          </p:cNvSpPr>
          <p:nvPr>
            <p:ph type="subTitle" idx="1"/>
          </p:nvPr>
        </p:nvSpPr>
        <p:spPr>
          <a:xfrm>
            <a:off x="1253225" y="2053700"/>
            <a:ext cx="2811000" cy="10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1" name="Google Shape;631;p37"/>
          <p:cNvSpPr txBox="1">
            <a:spLocks noGrp="1"/>
          </p:cNvSpPr>
          <p:nvPr>
            <p:ph type="subTitle" idx="2"/>
          </p:nvPr>
        </p:nvSpPr>
        <p:spPr>
          <a:xfrm>
            <a:off x="5079776" y="2053700"/>
            <a:ext cx="2811000" cy="10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2" name="Google Shape;632;p37"/>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3" name="Google Shape;633;p37"/>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4" name="Google Shape;634;p37"/>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5" name="Google Shape;635;p37"/>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6" name="Google Shape;636;p37"/>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7" name="Google Shape;637;p37"/>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8" name="Google Shape;638;p37"/>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65066" y="4373044"/>
            <a:ext cx="878158" cy="654532"/>
            <a:chOff x="1114425" y="4361211"/>
            <a:chExt cx="573023" cy="427101"/>
          </a:xfrm>
        </p:grpSpPr>
        <p:grpSp>
          <p:nvGrpSpPr>
            <p:cNvPr id="641" name="Google Shape;641;p37"/>
            <p:cNvGrpSpPr/>
            <p:nvPr/>
          </p:nvGrpSpPr>
          <p:grpSpPr>
            <a:xfrm>
              <a:off x="1114425" y="4361211"/>
              <a:ext cx="573023" cy="427101"/>
              <a:chOff x="1114425" y="4361211"/>
              <a:chExt cx="573023" cy="427101"/>
            </a:xfrm>
          </p:grpSpPr>
          <p:sp>
            <p:nvSpPr>
              <p:cNvPr id="642" name="Google Shape;642;p3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3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3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5" name="Google Shape;645;p3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6" name="Google Shape;646;p37"/>
          <p:cNvGrpSpPr/>
          <p:nvPr/>
        </p:nvGrpSpPr>
        <p:grpSpPr>
          <a:xfrm>
            <a:off x="8114970" y="266839"/>
            <a:ext cx="829992" cy="750888"/>
            <a:chOff x="8114596" y="445039"/>
            <a:chExt cx="633002" cy="572716"/>
          </a:xfrm>
        </p:grpSpPr>
        <p:grpSp>
          <p:nvGrpSpPr>
            <p:cNvPr id="647" name="Google Shape;647;p37"/>
            <p:cNvGrpSpPr/>
            <p:nvPr/>
          </p:nvGrpSpPr>
          <p:grpSpPr>
            <a:xfrm>
              <a:off x="8114596" y="445039"/>
              <a:ext cx="633002" cy="572716"/>
              <a:chOff x="7189660" y="520827"/>
              <a:chExt cx="598074" cy="541115"/>
            </a:xfrm>
          </p:grpSpPr>
          <p:sp>
            <p:nvSpPr>
              <p:cNvPr id="648" name="Google Shape;648;p37"/>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9" name="Google Shape;649;p37"/>
              <p:cNvGrpSpPr/>
              <p:nvPr/>
            </p:nvGrpSpPr>
            <p:grpSpPr>
              <a:xfrm>
                <a:off x="7579137" y="551973"/>
                <a:ext cx="164782" cy="41529"/>
                <a:chOff x="7579137" y="551973"/>
                <a:chExt cx="164782" cy="41529"/>
              </a:xfrm>
            </p:grpSpPr>
            <p:sp>
              <p:nvSpPr>
                <p:cNvPr id="650" name="Google Shape;650;p37"/>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37"/>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37"/>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53" name="Google Shape;653;p37"/>
            <p:cNvGrpSpPr/>
            <p:nvPr/>
          </p:nvGrpSpPr>
          <p:grpSpPr>
            <a:xfrm>
              <a:off x="8184962" y="619646"/>
              <a:ext cx="498115" cy="257273"/>
              <a:chOff x="7256144" y="685800"/>
              <a:chExt cx="470630" cy="243077"/>
            </a:xfrm>
          </p:grpSpPr>
          <p:sp>
            <p:nvSpPr>
              <p:cNvPr id="654" name="Google Shape;654;p37"/>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5" name="Google Shape;655;p37"/>
              <p:cNvGrpSpPr/>
              <p:nvPr/>
            </p:nvGrpSpPr>
            <p:grpSpPr>
              <a:xfrm>
                <a:off x="7512843" y="685800"/>
                <a:ext cx="213931" cy="243077"/>
                <a:chOff x="7512843" y="685800"/>
                <a:chExt cx="213931" cy="243077"/>
              </a:xfrm>
            </p:grpSpPr>
            <p:grpSp>
              <p:nvGrpSpPr>
                <p:cNvPr id="656" name="Google Shape;656;p37"/>
                <p:cNvGrpSpPr/>
                <p:nvPr/>
              </p:nvGrpSpPr>
              <p:grpSpPr>
                <a:xfrm>
                  <a:off x="7512843" y="836580"/>
                  <a:ext cx="213931" cy="92297"/>
                  <a:chOff x="7512843" y="836580"/>
                  <a:chExt cx="213931" cy="92297"/>
                </a:xfrm>
              </p:grpSpPr>
              <p:sp>
                <p:nvSpPr>
                  <p:cNvPr id="657" name="Google Shape;657;p37"/>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37"/>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9" name="Google Shape;659;p37"/>
                <p:cNvGrpSpPr/>
                <p:nvPr/>
              </p:nvGrpSpPr>
              <p:grpSpPr>
                <a:xfrm>
                  <a:off x="7512843" y="761238"/>
                  <a:ext cx="213931" cy="92296"/>
                  <a:chOff x="7512843" y="761238"/>
                  <a:chExt cx="213931" cy="92296"/>
                </a:xfrm>
              </p:grpSpPr>
              <p:sp>
                <p:nvSpPr>
                  <p:cNvPr id="660" name="Google Shape;660;p37"/>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37"/>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2" name="Google Shape;662;p37"/>
                <p:cNvGrpSpPr/>
                <p:nvPr/>
              </p:nvGrpSpPr>
              <p:grpSpPr>
                <a:xfrm>
                  <a:off x="7512843" y="685800"/>
                  <a:ext cx="213931" cy="92297"/>
                  <a:chOff x="7512843" y="685800"/>
                  <a:chExt cx="213931" cy="92297"/>
                </a:xfrm>
              </p:grpSpPr>
              <p:sp>
                <p:nvSpPr>
                  <p:cNvPr id="663" name="Google Shape;663;p37"/>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37"/>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65"/>
        <p:cNvGrpSpPr/>
        <p:nvPr/>
      </p:nvGrpSpPr>
      <p:grpSpPr>
        <a:xfrm>
          <a:off x="0" y="0"/>
          <a:ext cx="0" cy="0"/>
          <a:chOff x="0" y="0"/>
          <a:chExt cx="0" cy="0"/>
        </a:xfrm>
      </p:grpSpPr>
      <p:sp>
        <p:nvSpPr>
          <p:cNvPr id="666" name="Google Shape;66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7" name="Google Shape;667;p38"/>
          <p:cNvSpPr txBox="1">
            <a:spLocks noGrp="1"/>
          </p:cNvSpPr>
          <p:nvPr>
            <p:ph type="subTitle" idx="1"/>
          </p:nvPr>
        </p:nvSpPr>
        <p:spPr>
          <a:xfrm>
            <a:off x="723900" y="1710151"/>
            <a:ext cx="19860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68" name="Google Shape;668;p38"/>
          <p:cNvSpPr txBox="1">
            <a:spLocks noGrp="1"/>
          </p:cNvSpPr>
          <p:nvPr>
            <p:ph type="subTitle" idx="2"/>
          </p:nvPr>
        </p:nvSpPr>
        <p:spPr>
          <a:xfrm>
            <a:off x="3577144" y="1710161"/>
            <a:ext cx="19860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69" name="Google Shape;669;p38"/>
          <p:cNvSpPr txBox="1">
            <a:spLocks noGrp="1"/>
          </p:cNvSpPr>
          <p:nvPr>
            <p:ph type="subTitle" idx="3"/>
          </p:nvPr>
        </p:nvSpPr>
        <p:spPr>
          <a:xfrm>
            <a:off x="723900" y="3498800"/>
            <a:ext cx="19860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70" name="Google Shape;670;p38"/>
          <p:cNvSpPr txBox="1">
            <a:spLocks noGrp="1"/>
          </p:cNvSpPr>
          <p:nvPr>
            <p:ph type="subTitle" idx="4"/>
          </p:nvPr>
        </p:nvSpPr>
        <p:spPr>
          <a:xfrm>
            <a:off x="3577144" y="3498800"/>
            <a:ext cx="19860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71" name="Google Shape;671;p38"/>
          <p:cNvSpPr txBox="1">
            <a:spLocks noGrp="1"/>
          </p:cNvSpPr>
          <p:nvPr>
            <p:ph type="subTitle" idx="5"/>
          </p:nvPr>
        </p:nvSpPr>
        <p:spPr>
          <a:xfrm>
            <a:off x="6430388" y="1710161"/>
            <a:ext cx="19860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72" name="Google Shape;672;p38"/>
          <p:cNvSpPr txBox="1">
            <a:spLocks noGrp="1"/>
          </p:cNvSpPr>
          <p:nvPr>
            <p:ph type="subTitle" idx="6"/>
          </p:nvPr>
        </p:nvSpPr>
        <p:spPr>
          <a:xfrm>
            <a:off x="6430388" y="3498800"/>
            <a:ext cx="1986000" cy="110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73" name="Google Shape;673;p38"/>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74" name="Google Shape;674;p38"/>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75" name="Google Shape;675;p38"/>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76" name="Google Shape;676;p38"/>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77" name="Google Shape;677;p38"/>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78" name="Google Shape;678;p38"/>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79" name="Google Shape;679;p38"/>
          <p:cNvSpPr/>
          <p:nvPr/>
        </p:nvSpPr>
        <p:spPr>
          <a:xfrm rot="-3263452" flipH="1">
            <a:off x="7372110" y="40383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rot="531647" flipH="1">
            <a:off x="-1621232" y="4095570"/>
            <a:ext cx="2581069" cy="208704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rot="460658" flipH="1">
            <a:off x="7344116" y="-1448948"/>
            <a:ext cx="3053845" cy="246933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38"/>
          <p:cNvGrpSpPr/>
          <p:nvPr/>
        </p:nvGrpSpPr>
        <p:grpSpPr>
          <a:xfrm>
            <a:off x="7931872" y="177093"/>
            <a:ext cx="997823" cy="737095"/>
            <a:chOff x="7931872" y="177093"/>
            <a:chExt cx="997823" cy="737095"/>
          </a:xfrm>
        </p:grpSpPr>
        <p:grpSp>
          <p:nvGrpSpPr>
            <p:cNvPr id="683" name="Google Shape;683;p38"/>
            <p:cNvGrpSpPr/>
            <p:nvPr/>
          </p:nvGrpSpPr>
          <p:grpSpPr>
            <a:xfrm>
              <a:off x="7931872" y="177093"/>
              <a:ext cx="919725" cy="318025"/>
              <a:chOff x="7230903" y="4635722"/>
              <a:chExt cx="652843" cy="225742"/>
            </a:xfrm>
          </p:grpSpPr>
          <p:sp>
            <p:nvSpPr>
              <p:cNvPr id="684" name="Google Shape;684;p38"/>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38"/>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6" name="Google Shape;686;p38"/>
              <p:cNvGrpSpPr/>
              <p:nvPr/>
            </p:nvGrpSpPr>
            <p:grpSpPr>
              <a:xfrm>
                <a:off x="7487126" y="4676394"/>
                <a:ext cx="332041" cy="142684"/>
                <a:chOff x="7487126" y="4676394"/>
                <a:chExt cx="332041" cy="142684"/>
              </a:xfrm>
            </p:grpSpPr>
            <p:sp>
              <p:nvSpPr>
                <p:cNvPr id="687" name="Google Shape;687;p38"/>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38"/>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38"/>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38"/>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1" name="Google Shape;691;p38"/>
            <p:cNvGrpSpPr/>
            <p:nvPr/>
          </p:nvGrpSpPr>
          <p:grpSpPr>
            <a:xfrm>
              <a:off x="7931872" y="596163"/>
              <a:ext cx="919725" cy="318025"/>
              <a:chOff x="7230903" y="4933188"/>
              <a:chExt cx="652843" cy="225742"/>
            </a:xfrm>
          </p:grpSpPr>
          <p:grpSp>
            <p:nvGrpSpPr>
              <p:cNvPr id="692" name="Google Shape;692;p38"/>
              <p:cNvGrpSpPr/>
              <p:nvPr/>
            </p:nvGrpSpPr>
            <p:grpSpPr>
              <a:xfrm>
                <a:off x="7230903" y="4933188"/>
                <a:ext cx="652843" cy="225742"/>
                <a:chOff x="7230903" y="4933188"/>
                <a:chExt cx="652843" cy="225742"/>
              </a:xfrm>
            </p:grpSpPr>
            <p:sp>
              <p:nvSpPr>
                <p:cNvPr id="693" name="Google Shape;693;p38"/>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38"/>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5" name="Google Shape;695;p38"/>
                <p:cNvGrpSpPr/>
                <p:nvPr/>
              </p:nvGrpSpPr>
              <p:grpSpPr>
                <a:xfrm>
                  <a:off x="7487126" y="4973859"/>
                  <a:ext cx="332041" cy="142684"/>
                  <a:chOff x="7487126" y="4973859"/>
                  <a:chExt cx="332041" cy="142684"/>
                </a:xfrm>
              </p:grpSpPr>
              <p:sp>
                <p:nvSpPr>
                  <p:cNvPr id="696" name="Google Shape;696;p38"/>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38"/>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38"/>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38"/>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0" name="Google Shape;700;p38"/>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1" name="Google Shape;701;p38"/>
            <p:cNvGrpSpPr/>
            <p:nvPr/>
          </p:nvGrpSpPr>
          <p:grpSpPr>
            <a:xfrm>
              <a:off x="8756326" y="539537"/>
              <a:ext cx="173370" cy="112691"/>
              <a:chOff x="7816120" y="4892994"/>
              <a:chExt cx="123062" cy="79991"/>
            </a:xfrm>
          </p:grpSpPr>
          <p:grpSp>
            <p:nvGrpSpPr>
              <p:cNvPr id="702" name="Google Shape;702;p38"/>
              <p:cNvGrpSpPr/>
              <p:nvPr/>
            </p:nvGrpSpPr>
            <p:grpSpPr>
              <a:xfrm>
                <a:off x="7816120" y="4902803"/>
                <a:ext cx="123062" cy="63817"/>
                <a:chOff x="7816120" y="4902803"/>
                <a:chExt cx="123062" cy="63817"/>
              </a:xfrm>
            </p:grpSpPr>
            <p:sp>
              <p:nvSpPr>
                <p:cNvPr id="703" name="Google Shape;703;p38"/>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38"/>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5" name="Google Shape;705;p38"/>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06"/>
        <p:cNvGrpSpPr/>
        <p:nvPr/>
      </p:nvGrpSpPr>
      <p:grpSpPr>
        <a:xfrm>
          <a:off x="0" y="0"/>
          <a:ext cx="0" cy="0"/>
          <a:chOff x="0" y="0"/>
          <a:chExt cx="0" cy="0"/>
        </a:xfrm>
      </p:grpSpPr>
      <p:sp>
        <p:nvSpPr>
          <p:cNvPr id="707" name="Google Shape;707;p39"/>
          <p:cNvSpPr txBox="1">
            <a:spLocks noGrp="1"/>
          </p:cNvSpPr>
          <p:nvPr>
            <p:ph type="title" hasCustomPrompt="1"/>
          </p:nvPr>
        </p:nvSpPr>
        <p:spPr>
          <a:xfrm>
            <a:off x="798388" y="2997571"/>
            <a:ext cx="3492600" cy="7689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08" name="Google Shape;708;p39"/>
          <p:cNvSpPr txBox="1">
            <a:spLocks noGrp="1"/>
          </p:cNvSpPr>
          <p:nvPr>
            <p:ph type="subTitle" idx="1"/>
          </p:nvPr>
        </p:nvSpPr>
        <p:spPr>
          <a:xfrm>
            <a:off x="798388" y="3772215"/>
            <a:ext cx="3492600" cy="5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709" name="Google Shape;709;p39"/>
          <p:cNvSpPr txBox="1">
            <a:spLocks noGrp="1"/>
          </p:cNvSpPr>
          <p:nvPr>
            <p:ph type="title" idx="2" hasCustomPrompt="1"/>
          </p:nvPr>
        </p:nvSpPr>
        <p:spPr>
          <a:xfrm>
            <a:off x="2825700" y="1029535"/>
            <a:ext cx="3492600" cy="7689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10" name="Google Shape;710;p39"/>
          <p:cNvSpPr txBox="1">
            <a:spLocks noGrp="1"/>
          </p:cNvSpPr>
          <p:nvPr>
            <p:ph type="subTitle" idx="3"/>
          </p:nvPr>
        </p:nvSpPr>
        <p:spPr>
          <a:xfrm>
            <a:off x="2825700" y="1804473"/>
            <a:ext cx="3492600" cy="5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711" name="Google Shape;711;p39"/>
          <p:cNvSpPr txBox="1">
            <a:spLocks noGrp="1"/>
          </p:cNvSpPr>
          <p:nvPr>
            <p:ph type="title" idx="4" hasCustomPrompt="1"/>
          </p:nvPr>
        </p:nvSpPr>
        <p:spPr>
          <a:xfrm>
            <a:off x="4853013" y="2997571"/>
            <a:ext cx="3492600" cy="7689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12" name="Google Shape;712;p39"/>
          <p:cNvSpPr txBox="1">
            <a:spLocks noGrp="1"/>
          </p:cNvSpPr>
          <p:nvPr>
            <p:ph type="subTitle" idx="5"/>
          </p:nvPr>
        </p:nvSpPr>
        <p:spPr>
          <a:xfrm>
            <a:off x="4853013" y="3772215"/>
            <a:ext cx="3492600" cy="5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713" name="Google Shape;713;p39"/>
          <p:cNvSpPr/>
          <p:nvPr/>
        </p:nvSpPr>
        <p:spPr>
          <a:xfrm rot="-5710536">
            <a:off x="-1869285" y="3438573"/>
            <a:ext cx="3168438" cy="23079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rot="-294905">
            <a:off x="7350387" y="3903245"/>
            <a:ext cx="3168449" cy="256199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15"/>
        <p:cNvGrpSpPr/>
        <p:nvPr/>
      </p:nvGrpSpPr>
      <p:grpSpPr>
        <a:xfrm>
          <a:off x="0" y="0"/>
          <a:ext cx="0" cy="0"/>
          <a:chOff x="0" y="0"/>
          <a:chExt cx="0" cy="0"/>
        </a:xfrm>
      </p:grpSpPr>
      <p:sp>
        <p:nvSpPr>
          <p:cNvPr id="716" name="Google Shape;71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17" name="Google Shape;717;p40"/>
          <p:cNvSpPr/>
          <p:nvPr/>
        </p:nvSpPr>
        <p:spPr>
          <a:xfrm rot="337739" flipH="1">
            <a:off x="8212271" y="3187242"/>
            <a:ext cx="3158465" cy="3518480"/>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 name="Google Shape;718;p40"/>
          <p:cNvGrpSpPr/>
          <p:nvPr/>
        </p:nvGrpSpPr>
        <p:grpSpPr>
          <a:xfrm>
            <a:off x="90200" y="4214393"/>
            <a:ext cx="516117" cy="779220"/>
            <a:chOff x="10572463" y="3528536"/>
            <a:chExt cx="580168" cy="875823"/>
          </a:xfrm>
        </p:grpSpPr>
        <p:grpSp>
          <p:nvGrpSpPr>
            <p:cNvPr id="719" name="Google Shape;719;p40"/>
            <p:cNvGrpSpPr/>
            <p:nvPr/>
          </p:nvGrpSpPr>
          <p:grpSpPr>
            <a:xfrm>
              <a:off x="10713815" y="3528536"/>
              <a:ext cx="438816" cy="746664"/>
              <a:chOff x="10713815" y="3528536"/>
              <a:chExt cx="438816" cy="746664"/>
            </a:xfrm>
          </p:grpSpPr>
          <p:sp>
            <p:nvSpPr>
              <p:cNvPr id="720" name="Google Shape;720;p40"/>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1" name="Google Shape;721;p40"/>
              <p:cNvGrpSpPr/>
              <p:nvPr/>
            </p:nvGrpSpPr>
            <p:grpSpPr>
              <a:xfrm>
                <a:off x="10776489" y="3625310"/>
                <a:ext cx="313848" cy="288226"/>
                <a:chOff x="10776489" y="3625310"/>
                <a:chExt cx="313848" cy="288226"/>
              </a:xfrm>
            </p:grpSpPr>
            <p:sp>
              <p:nvSpPr>
                <p:cNvPr id="722" name="Google Shape;722;p40"/>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40"/>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40"/>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40"/>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40"/>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40"/>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8" name="Google Shape;728;p40"/>
              <p:cNvGrpSpPr/>
              <p:nvPr/>
            </p:nvGrpSpPr>
            <p:grpSpPr>
              <a:xfrm>
                <a:off x="10776489" y="3999547"/>
                <a:ext cx="313848" cy="181546"/>
                <a:chOff x="10776489" y="3999547"/>
                <a:chExt cx="313848" cy="181546"/>
              </a:xfrm>
            </p:grpSpPr>
            <p:sp>
              <p:nvSpPr>
                <p:cNvPr id="729" name="Google Shape;729;p40"/>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40"/>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40"/>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40"/>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3" name="Google Shape;733;p40"/>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4" name="Google Shape;734;p40"/>
            <p:cNvGrpSpPr/>
            <p:nvPr/>
          </p:nvGrpSpPr>
          <p:grpSpPr>
            <a:xfrm>
              <a:off x="10572463" y="3657790"/>
              <a:ext cx="438817" cy="746569"/>
              <a:chOff x="10572463" y="3657790"/>
              <a:chExt cx="438817" cy="746569"/>
            </a:xfrm>
          </p:grpSpPr>
          <p:sp>
            <p:nvSpPr>
              <p:cNvPr id="735" name="Google Shape;735;p40"/>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6" name="Google Shape;736;p40"/>
              <p:cNvGrpSpPr/>
              <p:nvPr/>
            </p:nvGrpSpPr>
            <p:grpSpPr>
              <a:xfrm>
                <a:off x="10635138" y="3754469"/>
                <a:ext cx="313848" cy="288321"/>
                <a:chOff x="10635138" y="3754469"/>
                <a:chExt cx="313848" cy="288321"/>
              </a:xfrm>
            </p:grpSpPr>
            <p:sp>
              <p:nvSpPr>
                <p:cNvPr id="737" name="Google Shape;737;p40"/>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40"/>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40"/>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40"/>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40"/>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40"/>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3" name="Google Shape;743;p40"/>
              <p:cNvGrpSpPr/>
              <p:nvPr/>
            </p:nvGrpSpPr>
            <p:grpSpPr>
              <a:xfrm>
                <a:off x="10635138" y="4128801"/>
                <a:ext cx="313848" cy="181547"/>
                <a:chOff x="10635138" y="4128801"/>
                <a:chExt cx="313848" cy="181547"/>
              </a:xfrm>
            </p:grpSpPr>
            <p:sp>
              <p:nvSpPr>
                <p:cNvPr id="744" name="Google Shape;744;p40"/>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40"/>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40"/>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40"/>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8" name="Google Shape;748;p40"/>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49" name="Google Shape;749;p40"/>
          <p:cNvSpPr/>
          <p:nvPr/>
        </p:nvSpPr>
        <p:spPr>
          <a:xfrm rot="-3657034" flipH="1">
            <a:off x="-1404232" y="-737971"/>
            <a:ext cx="2746020" cy="16278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40"/>
          <p:cNvGrpSpPr/>
          <p:nvPr/>
        </p:nvGrpSpPr>
        <p:grpSpPr>
          <a:xfrm>
            <a:off x="8114970" y="266839"/>
            <a:ext cx="829992" cy="750888"/>
            <a:chOff x="8114596" y="445039"/>
            <a:chExt cx="633002" cy="572716"/>
          </a:xfrm>
        </p:grpSpPr>
        <p:grpSp>
          <p:nvGrpSpPr>
            <p:cNvPr id="751" name="Google Shape;751;p40"/>
            <p:cNvGrpSpPr/>
            <p:nvPr/>
          </p:nvGrpSpPr>
          <p:grpSpPr>
            <a:xfrm>
              <a:off x="8114596" y="445039"/>
              <a:ext cx="633002" cy="572716"/>
              <a:chOff x="7189660" y="520827"/>
              <a:chExt cx="598074" cy="541115"/>
            </a:xfrm>
          </p:grpSpPr>
          <p:sp>
            <p:nvSpPr>
              <p:cNvPr id="752" name="Google Shape;752;p40"/>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3" name="Google Shape;753;p40"/>
              <p:cNvGrpSpPr/>
              <p:nvPr/>
            </p:nvGrpSpPr>
            <p:grpSpPr>
              <a:xfrm>
                <a:off x="7579137" y="551973"/>
                <a:ext cx="164782" cy="41529"/>
                <a:chOff x="7579137" y="551973"/>
                <a:chExt cx="164782" cy="41529"/>
              </a:xfrm>
            </p:grpSpPr>
            <p:sp>
              <p:nvSpPr>
                <p:cNvPr id="754" name="Google Shape;754;p40"/>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40"/>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40"/>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57" name="Google Shape;757;p40"/>
            <p:cNvGrpSpPr/>
            <p:nvPr/>
          </p:nvGrpSpPr>
          <p:grpSpPr>
            <a:xfrm>
              <a:off x="8184962" y="619646"/>
              <a:ext cx="498115" cy="257273"/>
              <a:chOff x="7256144" y="685800"/>
              <a:chExt cx="470630" cy="243077"/>
            </a:xfrm>
          </p:grpSpPr>
          <p:sp>
            <p:nvSpPr>
              <p:cNvPr id="758" name="Google Shape;758;p40"/>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9" name="Google Shape;759;p40"/>
              <p:cNvGrpSpPr/>
              <p:nvPr/>
            </p:nvGrpSpPr>
            <p:grpSpPr>
              <a:xfrm>
                <a:off x="7512843" y="685800"/>
                <a:ext cx="213931" cy="243077"/>
                <a:chOff x="7512843" y="685800"/>
                <a:chExt cx="213931" cy="243077"/>
              </a:xfrm>
            </p:grpSpPr>
            <p:grpSp>
              <p:nvGrpSpPr>
                <p:cNvPr id="760" name="Google Shape;760;p40"/>
                <p:cNvGrpSpPr/>
                <p:nvPr/>
              </p:nvGrpSpPr>
              <p:grpSpPr>
                <a:xfrm>
                  <a:off x="7512843" y="836580"/>
                  <a:ext cx="213931" cy="92297"/>
                  <a:chOff x="7512843" y="836580"/>
                  <a:chExt cx="213931" cy="92297"/>
                </a:xfrm>
              </p:grpSpPr>
              <p:sp>
                <p:nvSpPr>
                  <p:cNvPr id="761" name="Google Shape;761;p40"/>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40"/>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3" name="Google Shape;763;p40"/>
                <p:cNvGrpSpPr/>
                <p:nvPr/>
              </p:nvGrpSpPr>
              <p:grpSpPr>
                <a:xfrm>
                  <a:off x="7512843" y="761238"/>
                  <a:ext cx="213931" cy="92296"/>
                  <a:chOff x="7512843" y="761238"/>
                  <a:chExt cx="213931" cy="92296"/>
                </a:xfrm>
              </p:grpSpPr>
              <p:sp>
                <p:nvSpPr>
                  <p:cNvPr id="764" name="Google Shape;764;p40"/>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40"/>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6" name="Google Shape;766;p40"/>
                <p:cNvGrpSpPr/>
                <p:nvPr/>
              </p:nvGrpSpPr>
              <p:grpSpPr>
                <a:xfrm>
                  <a:off x="7512843" y="685800"/>
                  <a:ext cx="213931" cy="92297"/>
                  <a:chOff x="7512843" y="685800"/>
                  <a:chExt cx="213931" cy="92297"/>
                </a:xfrm>
              </p:grpSpPr>
              <p:sp>
                <p:nvSpPr>
                  <p:cNvPr id="767" name="Google Shape;767;p40"/>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40"/>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769"/>
        <p:cNvGrpSpPr/>
        <p:nvPr/>
      </p:nvGrpSpPr>
      <p:grpSpPr>
        <a:xfrm>
          <a:off x="0" y="0"/>
          <a:ext cx="0" cy="0"/>
          <a:chOff x="0" y="0"/>
          <a:chExt cx="0" cy="0"/>
        </a:xfrm>
      </p:grpSpPr>
      <p:sp>
        <p:nvSpPr>
          <p:cNvPr id="770" name="Google Shape;770;p41"/>
          <p:cNvSpPr/>
          <p:nvPr/>
        </p:nvSpPr>
        <p:spPr>
          <a:xfrm rot="9076707" flipH="1">
            <a:off x="7972821" y="-586852"/>
            <a:ext cx="1683799" cy="167281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72" name="Google Shape;772;p41"/>
          <p:cNvGrpSpPr/>
          <p:nvPr/>
        </p:nvGrpSpPr>
        <p:grpSpPr>
          <a:xfrm flipH="1">
            <a:off x="683048" y="4696520"/>
            <a:ext cx="325927" cy="404808"/>
            <a:chOff x="7385113" y="1535430"/>
            <a:chExt cx="435673" cy="541115"/>
          </a:xfrm>
        </p:grpSpPr>
        <p:sp>
          <p:nvSpPr>
            <p:cNvPr id="773" name="Google Shape;773;p41"/>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4" name="Google Shape;774;p41"/>
            <p:cNvGrpSpPr/>
            <p:nvPr/>
          </p:nvGrpSpPr>
          <p:grpSpPr>
            <a:xfrm>
              <a:off x="7612094" y="1566576"/>
              <a:ext cx="164781" cy="41529"/>
              <a:chOff x="7612094" y="1566576"/>
              <a:chExt cx="164781" cy="41529"/>
            </a:xfrm>
          </p:grpSpPr>
          <p:sp>
            <p:nvSpPr>
              <p:cNvPr id="775" name="Google Shape;775;p41"/>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41"/>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41"/>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8" name="Google Shape;778;p41"/>
          <p:cNvGrpSpPr/>
          <p:nvPr/>
        </p:nvGrpSpPr>
        <p:grpSpPr>
          <a:xfrm flipH="1">
            <a:off x="713902" y="4774546"/>
            <a:ext cx="268636" cy="280965"/>
            <a:chOff x="7420451" y="1639728"/>
            <a:chExt cx="359091" cy="375571"/>
          </a:xfrm>
        </p:grpSpPr>
        <p:sp>
          <p:nvSpPr>
            <p:cNvPr id="779" name="Google Shape;779;p41"/>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41"/>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1" name="Google Shape;781;p41"/>
          <p:cNvGrpSpPr/>
          <p:nvPr/>
        </p:nvGrpSpPr>
        <p:grpSpPr>
          <a:xfrm flipH="1">
            <a:off x="96200" y="4469347"/>
            <a:ext cx="355444" cy="644072"/>
            <a:chOff x="1945386" y="5582316"/>
            <a:chExt cx="470725" cy="852963"/>
          </a:xfrm>
        </p:grpSpPr>
        <p:grpSp>
          <p:nvGrpSpPr>
            <p:cNvPr id="782" name="Google Shape;782;p41"/>
            <p:cNvGrpSpPr/>
            <p:nvPr/>
          </p:nvGrpSpPr>
          <p:grpSpPr>
            <a:xfrm>
              <a:off x="1945386" y="5582316"/>
              <a:ext cx="470725" cy="852963"/>
              <a:chOff x="1945386" y="5582316"/>
              <a:chExt cx="470725" cy="852963"/>
            </a:xfrm>
          </p:grpSpPr>
          <p:sp>
            <p:nvSpPr>
              <p:cNvPr id="783" name="Google Shape;783;p41"/>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41"/>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5" name="Google Shape;785;p41"/>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6" name="Google Shape;786;p41"/>
          <p:cNvGrpSpPr/>
          <p:nvPr/>
        </p:nvGrpSpPr>
        <p:grpSpPr>
          <a:xfrm>
            <a:off x="7975988" y="116167"/>
            <a:ext cx="1061979" cy="558999"/>
            <a:chOff x="3859815" y="2867310"/>
            <a:chExt cx="1262157" cy="664368"/>
          </a:xfrm>
        </p:grpSpPr>
        <p:sp>
          <p:nvSpPr>
            <p:cNvPr id="787" name="Google Shape;787;p4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41"/>
            <p:cNvGrpSpPr/>
            <p:nvPr/>
          </p:nvGrpSpPr>
          <p:grpSpPr>
            <a:xfrm>
              <a:off x="4275677" y="3065525"/>
              <a:ext cx="334517" cy="380047"/>
              <a:chOff x="4275677" y="3065525"/>
              <a:chExt cx="334517" cy="380047"/>
            </a:xfrm>
          </p:grpSpPr>
          <p:grpSp>
            <p:nvGrpSpPr>
              <p:cNvPr id="789" name="Google Shape;789;p41"/>
              <p:cNvGrpSpPr/>
              <p:nvPr/>
            </p:nvGrpSpPr>
            <p:grpSpPr>
              <a:xfrm>
                <a:off x="4275677" y="3065525"/>
                <a:ext cx="334517" cy="380047"/>
                <a:chOff x="4275677" y="3065525"/>
                <a:chExt cx="334517" cy="380047"/>
              </a:xfrm>
            </p:grpSpPr>
            <p:grpSp>
              <p:nvGrpSpPr>
                <p:cNvPr id="790" name="Google Shape;790;p41"/>
                <p:cNvGrpSpPr/>
                <p:nvPr/>
              </p:nvGrpSpPr>
              <p:grpSpPr>
                <a:xfrm>
                  <a:off x="4275677" y="3301269"/>
                  <a:ext cx="334422" cy="144303"/>
                  <a:chOff x="4275677" y="3301269"/>
                  <a:chExt cx="334422" cy="144303"/>
                </a:xfrm>
              </p:grpSpPr>
              <p:sp>
                <p:nvSpPr>
                  <p:cNvPr id="791" name="Google Shape;791;p4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4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3" name="Google Shape;793;p41"/>
                <p:cNvGrpSpPr/>
                <p:nvPr/>
              </p:nvGrpSpPr>
              <p:grpSpPr>
                <a:xfrm>
                  <a:off x="4275677" y="3183350"/>
                  <a:ext cx="334422" cy="144302"/>
                  <a:chOff x="4275677" y="3183350"/>
                  <a:chExt cx="334422" cy="144302"/>
                </a:xfrm>
              </p:grpSpPr>
              <p:sp>
                <p:nvSpPr>
                  <p:cNvPr id="794" name="Google Shape;794;p4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4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6" name="Google Shape;796;p41"/>
                <p:cNvGrpSpPr/>
                <p:nvPr/>
              </p:nvGrpSpPr>
              <p:grpSpPr>
                <a:xfrm>
                  <a:off x="4275677" y="3065525"/>
                  <a:ext cx="334517" cy="144303"/>
                  <a:chOff x="4275677" y="3065525"/>
                  <a:chExt cx="334517" cy="144303"/>
                </a:xfrm>
              </p:grpSpPr>
              <p:sp>
                <p:nvSpPr>
                  <p:cNvPr id="797" name="Google Shape;797;p4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4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99" name="Google Shape;799;p4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4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4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02" name="Google Shape;802;p41"/>
          <p:cNvGrpSpPr/>
          <p:nvPr/>
        </p:nvGrpSpPr>
        <p:grpSpPr>
          <a:xfrm rot="5400000" flipH="1">
            <a:off x="557972" y="4696603"/>
            <a:ext cx="16329" cy="218290"/>
            <a:chOff x="10809827" y="4402455"/>
            <a:chExt cx="24764" cy="330993"/>
          </a:xfrm>
        </p:grpSpPr>
        <p:sp>
          <p:nvSpPr>
            <p:cNvPr id="803" name="Google Shape;803;p41"/>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41"/>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41"/>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6" name="Google Shape;806;p41"/>
          <p:cNvSpPr/>
          <p:nvPr/>
        </p:nvSpPr>
        <p:spPr>
          <a:xfrm rot="-532595">
            <a:off x="7984139" y="4422751"/>
            <a:ext cx="1661199" cy="134324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rot="-5145822" flipH="1">
            <a:off x="-1235221" y="72085"/>
            <a:ext cx="2404292" cy="131859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08"/>
        <p:cNvGrpSpPr/>
        <p:nvPr/>
      </p:nvGrpSpPr>
      <p:grpSpPr>
        <a:xfrm>
          <a:off x="0" y="0"/>
          <a:ext cx="0" cy="0"/>
          <a:chOff x="0" y="0"/>
          <a:chExt cx="0" cy="0"/>
        </a:xfrm>
      </p:grpSpPr>
      <p:sp>
        <p:nvSpPr>
          <p:cNvPr id="809" name="Google Shape;809;p42"/>
          <p:cNvSpPr txBox="1">
            <a:spLocks noGrp="1"/>
          </p:cNvSpPr>
          <p:nvPr>
            <p:ph type="title"/>
          </p:nvPr>
        </p:nvSpPr>
        <p:spPr>
          <a:xfrm>
            <a:off x="2347938" y="997200"/>
            <a:ext cx="4448100" cy="10587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85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10" name="Google Shape;810;p42"/>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11" name="Google Shape;811;p42"/>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lang="en" sz="1200" b="1" u="sng">
                <a:solidFill>
                  <a:schemeClr val="hlink"/>
                </a:solidFill>
                <a:latin typeface="Open Sans"/>
                <a:ea typeface="Open Sans"/>
                <a:cs typeface="Open Sans"/>
                <a:sym typeface="Open Sans"/>
                <a:hlinkClick r:id="rId2"/>
              </a:rPr>
              <a:t>Slidesgo</a:t>
            </a:r>
            <a:r>
              <a:rPr lang="en" sz="1200">
                <a:solidFill>
                  <a:schemeClr val="dk1"/>
                </a:solidFill>
                <a:latin typeface="Open Sans"/>
                <a:ea typeface="Open Sans"/>
                <a:cs typeface="Open Sans"/>
                <a:sym typeface="Open Sans"/>
              </a:rPr>
              <a:t>, and includes icons by </a:t>
            </a:r>
            <a:r>
              <a:rPr lang="en" sz="12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and infographics &amp; images by </a:t>
            </a:r>
            <a:r>
              <a:rPr lang="en" sz="12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Open Sans"/>
                <a:ea typeface="Open Sans"/>
                <a:cs typeface="Open Sans"/>
                <a:sym typeface="Open Sans"/>
              </a:rPr>
              <a:t> </a:t>
            </a:r>
            <a:endParaRPr sz="1200" b="1" u="sng">
              <a:solidFill>
                <a:schemeClr val="dk1"/>
              </a:solidFill>
              <a:latin typeface="Open Sans"/>
              <a:ea typeface="Open Sans"/>
              <a:cs typeface="Open Sans"/>
              <a:sym typeface="Open Sans"/>
            </a:endParaRPr>
          </a:p>
        </p:txBody>
      </p:sp>
      <p:sp>
        <p:nvSpPr>
          <p:cNvPr id="812" name="Google Shape;812;p42"/>
          <p:cNvSpPr/>
          <p:nvPr/>
        </p:nvSpPr>
        <p:spPr>
          <a:xfrm rot="-2493044" flipH="1">
            <a:off x="-1086706" y="-570280"/>
            <a:ext cx="2902912" cy="234728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rot="-5051288" flipH="1">
            <a:off x="7227752" y="3451481"/>
            <a:ext cx="2997828" cy="2576307"/>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rot="460638" flipH="1">
            <a:off x="178423" y="3742788"/>
            <a:ext cx="1359611" cy="122255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rot="460623" flipH="1">
            <a:off x="6683138" y="-2074210"/>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grpSp>
        <p:nvGrpSpPr>
          <p:cNvPr id="42" name="Google Shape;42;p5"/>
          <p:cNvGrpSpPr/>
          <p:nvPr/>
        </p:nvGrpSpPr>
        <p:grpSpPr>
          <a:xfrm>
            <a:off x="292415" y="-436560"/>
            <a:ext cx="8559171" cy="5941918"/>
            <a:chOff x="0" y="-638275"/>
            <a:chExt cx="22824455" cy="15845115"/>
          </a:xfrm>
        </p:grpSpPr>
        <p:grpSp>
          <p:nvGrpSpPr>
            <p:cNvPr id="43" name="Google Shape;43;p5"/>
            <p:cNvGrpSpPr/>
            <p:nvPr/>
          </p:nvGrpSpPr>
          <p:grpSpPr>
            <a:xfrm>
              <a:off x="0" y="-638275"/>
              <a:ext cx="22824370" cy="15845115"/>
              <a:chOff x="0" y="-47625"/>
              <a:chExt cx="1703057" cy="1182286"/>
            </a:xfrm>
          </p:grpSpPr>
          <p:sp>
            <p:nvSpPr>
              <p:cNvPr id="44" name="Google Shape;44;p5"/>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sp>
          <p:sp>
            <p:nvSpPr>
              <p:cNvPr id="45" name="Google Shape;45;p5"/>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6" name="Google Shape;46;p5"/>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2">
                <a:alphaModFix amt="14000"/>
              </a:blip>
              <a:stretch>
                <a:fillRect/>
              </a:stretch>
            </a:blipFill>
            <a:ln>
              <a:noFill/>
            </a:ln>
          </p:spPr>
        </p:sp>
      </p:grpSp>
      <p:sp>
        <p:nvSpPr>
          <p:cNvPr id="47" name="Google Shape;4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0" name="Google Shape;5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5"/>
          <p:cNvSpPr/>
          <p:nvPr/>
        </p:nvSpPr>
        <p:spPr>
          <a:xfrm>
            <a:off x="712614" y="3540046"/>
            <a:ext cx="1638684" cy="1456381"/>
          </a:xfrm>
          <a:custGeom>
            <a:avLst/>
            <a:gdLst/>
            <a:ahLst/>
            <a:cxnLst/>
            <a:rect l="l" t="t" r="r" b="b"/>
            <a:pathLst>
              <a:path w="1659427" h="1474816" extrusionOk="0">
                <a:moveTo>
                  <a:pt x="0" y="0"/>
                </a:moveTo>
                <a:lnTo>
                  <a:pt x="1659427" y="0"/>
                </a:lnTo>
                <a:lnTo>
                  <a:pt x="1659427" y="1474815"/>
                </a:lnTo>
                <a:lnTo>
                  <a:pt x="0" y="1474815"/>
                </a:lnTo>
                <a:lnTo>
                  <a:pt x="0" y="0"/>
                </a:lnTo>
                <a:close/>
              </a:path>
            </a:pathLst>
          </a:custGeom>
          <a:blipFill rotWithShape="1">
            <a:blip r:embed="rId3">
              <a:alphaModFix/>
            </a:blip>
            <a:stretch>
              <a:fillRect/>
            </a:stretch>
          </a:blipFill>
          <a:ln>
            <a:noFill/>
          </a:ln>
        </p:spPr>
      </p:sp>
      <p:sp>
        <p:nvSpPr>
          <p:cNvPr id="52" name="Google Shape;52;p5"/>
          <p:cNvSpPr/>
          <p:nvPr/>
        </p:nvSpPr>
        <p:spPr>
          <a:xfrm>
            <a:off x="7164000" y="309808"/>
            <a:ext cx="1123379" cy="1116358"/>
          </a:xfrm>
          <a:custGeom>
            <a:avLst/>
            <a:gdLst/>
            <a:ahLst/>
            <a:cxnLst/>
            <a:rect l="l" t="t" r="r" b="b"/>
            <a:pathLst>
              <a:path w="1337356" h="1328998" extrusionOk="0">
                <a:moveTo>
                  <a:pt x="0" y="0"/>
                </a:moveTo>
                <a:lnTo>
                  <a:pt x="1337356" y="0"/>
                </a:lnTo>
                <a:lnTo>
                  <a:pt x="1337356" y="1328998"/>
                </a:lnTo>
                <a:lnTo>
                  <a:pt x="0" y="1328998"/>
                </a:lnTo>
                <a:lnTo>
                  <a:pt x="0" y="0"/>
                </a:lnTo>
                <a:close/>
              </a:path>
            </a:pathLst>
          </a:custGeom>
          <a:blipFill rotWithShape="1">
            <a:blip r:embed="rId4">
              <a:alphaModFix/>
            </a:blip>
            <a:stretch>
              <a:fillRect/>
            </a:stretch>
          </a:blipFill>
          <a:ln>
            <a:noFill/>
          </a:ln>
        </p:spPr>
      </p:sp>
      <p:sp>
        <p:nvSpPr>
          <p:cNvPr id="53" name="Google Shape;53;p5"/>
          <p:cNvSpPr/>
          <p:nvPr/>
        </p:nvSpPr>
        <p:spPr>
          <a:xfrm rot="1414482">
            <a:off x="7217414" y="4340453"/>
            <a:ext cx="1954101" cy="1294592"/>
          </a:xfrm>
          <a:custGeom>
            <a:avLst/>
            <a:gdLst/>
            <a:ahLst/>
            <a:cxnLst/>
            <a:rect l="l" t="t" r="r" b="b"/>
            <a:pathLst>
              <a:path w="1860790" h="1232774" extrusionOk="0">
                <a:moveTo>
                  <a:pt x="0" y="0"/>
                </a:moveTo>
                <a:lnTo>
                  <a:pt x="1860791" y="0"/>
                </a:lnTo>
                <a:lnTo>
                  <a:pt x="1860791" y="1232773"/>
                </a:lnTo>
                <a:lnTo>
                  <a:pt x="0" y="1232773"/>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16"/>
        <p:cNvGrpSpPr/>
        <p:nvPr/>
      </p:nvGrpSpPr>
      <p:grpSpPr>
        <a:xfrm>
          <a:off x="0" y="0"/>
          <a:ext cx="0" cy="0"/>
          <a:chOff x="0" y="0"/>
          <a:chExt cx="0" cy="0"/>
        </a:xfrm>
      </p:grpSpPr>
      <p:sp>
        <p:nvSpPr>
          <p:cNvPr id="817" name="Google Shape;817;p43"/>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43"/>
          <p:cNvGrpSpPr/>
          <p:nvPr/>
        </p:nvGrpSpPr>
        <p:grpSpPr>
          <a:xfrm>
            <a:off x="7931872" y="177093"/>
            <a:ext cx="997823" cy="737095"/>
            <a:chOff x="7931872" y="177093"/>
            <a:chExt cx="997823" cy="737095"/>
          </a:xfrm>
        </p:grpSpPr>
        <p:grpSp>
          <p:nvGrpSpPr>
            <p:cNvPr id="822" name="Google Shape;822;p43"/>
            <p:cNvGrpSpPr/>
            <p:nvPr/>
          </p:nvGrpSpPr>
          <p:grpSpPr>
            <a:xfrm>
              <a:off x="7931872" y="177093"/>
              <a:ext cx="919725" cy="318025"/>
              <a:chOff x="7230903" y="4635722"/>
              <a:chExt cx="652843" cy="225742"/>
            </a:xfrm>
          </p:grpSpPr>
          <p:sp>
            <p:nvSpPr>
              <p:cNvPr id="823" name="Google Shape;823;p43"/>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43"/>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5" name="Google Shape;825;p43"/>
              <p:cNvGrpSpPr/>
              <p:nvPr/>
            </p:nvGrpSpPr>
            <p:grpSpPr>
              <a:xfrm>
                <a:off x="7487126" y="4676394"/>
                <a:ext cx="332041" cy="142684"/>
                <a:chOff x="7487126" y="4676394"/>
                <a:chExt cx="332041" cy="142684"/>
              </a:xfrm>
            </p:grpSpPr>
            <p:sp>
              <p:nvSpPr>
                <p:cNvPr id="826" name="Google Shape;826;p43"/>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43"/>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43"/>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43"/>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0" name="Google Shape;830;p43"/>
            <p:cNvGrpSpPr/>
            <p:nvPr/>
          </p:nvGrpSpPr>
          <p:grpSpPr>
            <a:xfrm>
              <a:off x="7931872" y="596163"/>
              <a:ext cx="919725" cy="318025"/>
              <a:chOff x="7230903" y="4933188"/>
              <a:chExt cx="652843" cy="225742"/>
            </a:xfrm>
          </p:grpSpPr>
          <p:grpSp>
            <p:nvGrpSpPr>
              <p:cNvPr id="831" name="Google Shape;831;p43"/>
              <p:cNvGrpSpPr/>
              <p:nvPr/>
            </p:nvGrpSpPr>
            <p:grpSpPr>
              <a:xfrm>
                <a:off x="7230903" y="4933188"/>
                <a:ext cx="652843" cy="225742"/>
                <a:chOff x="7230903" y="4933188"/>
                <a:chExt cx="652843" cy="225742"/>
              </a:xfrm>
            </p:grpSpPr>
            <p:sp>
              <p:nvSpPr>
                <p:cNvPr id="832" name="Google Shape;832;p43"/>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43"/>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4" name="Google Shape;834;p43"/>
                <p:cNvGrpSpPr/>
                <p:nvPr/>
              </p:nvGrpSpPr>
              <p:grpSpPr>
                <a:xfrm>
                  <a:off x="7487126" y="4973859"/>
                  <a:ext cx="332041" cy="142684"/>
                  <a:chOff x="7487126" y="4973859"/>
                  <a:chExt cx="332041" cy="142684"/>
                </a:xfrm>
              </p:grpSpPr>
              <p:sp>
                <p:nvSpPr>
                  <p:cNvPr id="835" name="Google Shape;835;p43"/>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43"/>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43"/>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43"/>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39" name="Google Shape;839;p43"/>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0" name="Google Shape;840;p43"/>
            <p:cNvGrpSpPr/>
            <p:nvPr/>
          </p:nvGrpSpPr>
          <p:grpSpPr>
            <a:xfrm>
              <a:off x="8756326" y="539537"/>
              <a:ext cx="173370" cy="112691"/>
              <a:chOff x="7816120" y="4892994"/>
              <a:chExt cx="123062" cy="79991"/>
            </a:xfrm>
          </p:grpSpPr>
          <p:grpSp>
            <p:nvGrpSpPr>
              <p:cNvPr id="841" name="Google Shape;841;p43"/>
              <p:cNvGrpSpPr/>
              <p:nvPr/>
            </p:nvGrpSpPr>
            <p:grpSpPr>
              <a:xfrm>
                <a:off x="7816120" y="4902803"/>
                <a:ext cx="123062" cy="63817"/>
                <a:chOff x="7816120" y="4902803"/>
                <a:chExt cx="123062" cy="63817"/>
              </a:xfrm>
            </p:grpSpPr>
            <p:sp>
              <p:nvSpPr>
                <p:cNvPr id="842" name="Google Shape;842;p43"/>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43"/>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4" name="Google Shape;844;p43"/>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45"/>
        <p:cNvGrpSpPr/>
        <p:nvPr/>
      </p:nvGrpSpPr>
      <p:grpSpPr>
        <a:xfrm>
          <a:off x="0" y="0"/>
          <a:ext cx="0" cy="0"/>
          <a:chOff x="0" y="0"/>
          <a:chExt cx="0" cy="0"/>
        </a:xfrm>
      </p:grpSpPr>
      <p:sp>
        <p:nvSpPr>
          <p:cNvPr id="846" name="Google Shape;846;p44"/>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 name="Google Shape;848;p44"/>
          <p:cNvGrpSpPr/>
          <p:nvPr/>
        </p:nvGrpSpPr>
        <p:grpSpPr>
          <a:xfrm>
            <a:off x="65066" y="4373044"/>
            <a:ext cx="878158" cy="654532"/>
            <a:chOff x="1114425" y="4361211"/>
            <a:chExt cx="573023" cy="427101"/>
          </a:xfrm>
        </p:grpSpPr>
        <p:grpSp>
          <p:nvGrpSpPr>
            <p:cNvPr id="849" name="Google Shape;849;p44"/>
            <p:cNvGrpSpPr/>
            <p:nvPr/>
          </p:nvGrpSpPr>
          <p:grpSpPr>
            <a:xfrm>
              <a:off x="1114425" y="4361211"/>
              <a:ext cx="573023" cy="427101"/>
              <a:chOff x="1114425" y="4361211"/>
              <a:chExt cx="573023" cy="427101"/>
            </a:xfrm>
          </p:grpSpPr>
          <p:sp>
            <p:nvSpPr>
              <p:cNvPr id="850" name="Google Shape;850;p4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4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4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3" name="Google Shape;853;p4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44"/>
          <p:cNvGrpSpPr/>
          <p:nvPr/>
        </p:nvGrpSpPr>
        <p:grpSpPr>
          <a:xfrm>
            <a:off x="8114970" y="266839"/>
            <a:ext cx="829992" cy="750888"/>
            <a:chOff x="8114596" y="445039"/>
            <a:chExt cx="633002" cy="572716"/>
          </a:xfrm>
        </p:grpSpPr>
        <p:grpSp>
          <p:nvGrpSpPr>
            <p:cNvPr id="855" name="Google Shape;855;p44"/>
            <p:cNvGrpSpPr/>
            <p:nvPr/>
          </p:nvGrpSpPr>
          <p:grpSpPr>
            <a:xfrm>
              <a:off x="8114596" y="445039"/>
              <a:ext cx="633002" cy="572716"/>
              <a:chOff x="7189660" y="520827"/>
              <a:chExt cx="598074" cy="541115"/>
            </a:xfrm>
          </p:grpSpPr>
          <p:sp>
            <p:nvSpPr>
              <p:cNvPr id="856" name="Google Shape;856;p44"/>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7" name="Google Shape;857;p44"/>
              <p:cNvGrpSpPr/>
              <p:nvPr/>
            </p:nvGrpSpPr>
            <p:grpSpPr>
              <a:xfrm>
                <a:off x="7579137" y="551973"/>
                <a:ext cx="164782" cy="41529"/>
                <a:chOff x="7579137" y="551973"/>
                <a:chExt cx="164782" cy="41529"/>
              </a:xfrm>
            </p:grpSpPr>
            <p:sp>
              <p:nvSpPr>
                <p:cNvPr id="858" name="Google Shape;858;p44"/>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44"/>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44"/>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1" name="Google Shape;861;p44"/>
            <p:cNvGrpSpPr/>
            <p:nvPr/>
          </p:nvGrpSpPr>
          <p:grpSpPr>
            <a:xfrm>
              <a:off x="8184962" y="619646"/>
              <a:ext cx="498115" cy="257273"/>
              <a:chOff x="7256144" y="685800"/>
              <a:chExt cx="470630" cy="243077"/>
            </a:xfrm>
          </p:grpSpPr>
          <p:sp>
            <p:nvSpPr>
              <p:cNvPr id="862" name="Google Shape;862;p44"/>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3" name="Google Shape;863;p44"/>
              <p:cNvGrpSpPr/>
              <p:nvPr/>
            </p:nvGrpSpPr>
            <p:grpSpPr>
              <a:xfrm>
                <a:off x="7512843" y="685800"/>
                <a:ext cx="213931" cy="243077"/>
                <a:chOff x="7512843" y="685800"/>
                <a:chExt cx="213931" cy="243077"/>
              </a:xfrm>
            </p:grpSpPr>
            <p:grpSp>
              <p:nvGrpSpPr>
                <p:cNvPr id="864" name="Google Shape;864;p44"/>
                <p:cNvGrpSpPr/>
                <p:nvPr/>
              </p:nvGrpSpPr>
              <p:grpSpPr>
                <a:xfrm>
                  <a:off x="7512843" y="836580"/>
                  <a:ext cx="213931" cy="92297"/>
                  <a:chOff x="7512843" y="836580"/>
                  <a:chExt cx="213931" cy="92297"/>
                </a:xfrm>
              </p:grpSpPr>
              <p:sp>
                <p:nvSpPr>
                  <p:cNvPr id="865" name="Google Shape;865;p44"/>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44"/>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7" name="Google Shape;867;p44"/>
                <p:cNvGrpSpPr/>
                <p:nvPr/>
              </p:nvGrpSpPr>
              <p:grpSpPr>
                <a:xfrm>
                  <a:off x="7512843" y="761238"/>
                  <a:ext cx="213931" cy="92296"/>
                  <a:chOff x="7512843" y="761238"/>
                  <a:chExt cx="213931" cy="92296"/>
                </a:xfrm>
              </p:grpSpPr>
              <p:sp>
                <p:nvSpPr>
                  <p:cNvPr id="868" name="Google Shape;868;p44"/>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44"/>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0" name="Google Shape;870;p44"/>
                <p:cNvGrpSpPr/>
                <p:nvPr/>
              </p:nvGrpSpPr>
              <p:grpSpPr>
                <a:xfrm>
                  <a:off x="7512843" y="685800"/>
                  <a:ext cx="213931" cy="92297"/>
                  <a:chOff x="7512843" y="685800"/>
                  <a:chExt cx="213931" cy="92297"/>
                </a:xfrm>
              </p:grpSpPr>
              <p:sp>
                <p:nvSpPr>
                  <p:cNvPr id="871" name="Google Shape;871;p44"/>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44"/>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grpSp>
        <p:nvGrpSpPr>
          <p:cNvPr id="55" name="Google Shape;55;p6"/>
          <p:cNvGrpSpPr/>
          <p:nvPr/>
        </p:nvGrpSpPr>
        <p:grpSpPr>
          <a:xfrm>
            <a:off x="292415" y="-436560"/>
            <a:ext cx="8559171" cy="5941918"/>
            <a:chOff x="0" y="-638275"/>
            <a:chExt cx="22824455" cy="15845115"/>
          </a:xfrm>
        </p:grpSpPr>
        <p:grpSp>
          <p:nvGrpSpPr>
            <p:cNvPr id="56" name="Google Shape;56;p6"/>
            <p:cNvGrpSpPr/>
            <p:nvPr/>
          </p:nvGrpSpPr>
          <p:grpSpPr>
            <a:xfrm>
              <a:off x="0" y="-638275"/>
              <a:ext cx="22824370" cy="15845115"/>
              <a:chOff x="0" y="-47625"/>
              <a:chExt cx="1703057" cy="1182286"/>
            </a:xfrm>
          </p:grpSpPr>
          <p:sp>
            <p:nvSpPr>
              <p:cNvPr id="57" name="Google Shape;57;p6"/>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sp>
          <p:sp>
            <p:nvSpPr>
              <p:cNvPr id="58" name="Google Shape;58;p6"/>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9" name="Google Shape;59;p6"/>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2">
                <a:alphaModFix amt="14000"/>
              </a:blip>
              <a:stretch>
                <a:fillRect/>
              </a:stretch>
            </a:blipFill>
            <a:ln>
              <a:noFill/>
            </a:ln>
          </p:spPr>
        </p:sp>
      </p:grpSp>
      <p:sp>
        <p:nvSpPr>
          <p:cNvPr id="60" name="Google Shape;6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grpSp>
        <p:nvGrpSpPr>
          <p:cNvPr id="63" name="Google Shape;63;p7"/>
          <p:cNvGrpSpPr/>
          <p:nvPr/>
        </p:nvGrpSpPr>
        <p:grpSpPr>
          <a:xfrm>
            <a:off x="292415" y="-436560"/>
            <a:ext cx="8559171" cy="5941918"/>
            <a:chOff x="0" y="-638275"/>
            <a:chExt cx="22824455" cy="15845115"/>
          </a:xfrm>
        </p:grpSpPr>
        <p:grpSp>
          <p:nvGrpSpPr>
            <p:cNvPr id="64" name="Google Shape;64;p7"/>
            <p:cNvGrpSpPr/>
            <p:nvPr/>
          </p:nvGrpSpPr>
          <p:grpSpPr>
            <a:xfrm>
              <a:off x="0" y="-638275"/>
              <a:ext cx="22824370" cy="15845115"/>
              <a:chOff x="0" y="-47625"/>
              <a:chExt cx="1703057" cy="1182286"/>
            </a:xfrm>
          </p:grpSpPr>
          <p:sp>
            <p:nvSpPr>
              <p:cNvPr id="65" name="Google Shape;65;p7"/>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sp>
          <p:sp>
            <p:nvSpPr>
              <p:cNvPr id="66" name="Google Shape;66;p7"/>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7" name="Google Shape;67;p7"/>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2">
                <a:alphaModFix amt="14000"/>
              </a:blip>
              <a:stretch>
                <a:fillRect/>
              </a:stretch>
            </a:blipFill>
            <a:ln>
              <a:noFill/>
            </a:ln>
          </p:spPr>
        </p:sp>
      </p:grpSp>
      <p:sp>
        <p:nvSpPr>
          <p:cNvPr id="68" name="Google Shape;68;p7"/>
          <p:cNvSpPr/>
          <p:nvPr/>
        </p:nvSpPr>
        <p:spPr>
          <a:xfrm rot="-253382">
            <a:off x="485620" y="3592734"/>
            <a:ext cx="3416701" cy="2902287"/>
          </a:xfrm>
          <a:custGeom>
            <a:avLst/>
            <a:gdLst/>
            <a:ahLst/>
            <a:cxnLst/>
            <a:rect l="l" t="t" r="r" b="b"/>
            <a:pathLst>
              <a:path w="1437732" h="1182534" extrusionOk="0">
                <a:moveTo>
                  <a:pt x="0" y="0"/>
                </a:moveTo>
                <a:lnTo>
                  <a:pt x="1437732" y="0"/>
                </a:lnTo>
                <a:lnTo>
                  <a:pt x="1437732" y="1182534"/>
                </a:lnTo>
                <a:lnTo>
                  <a:pt x="0" y="1182534"/>
                </a:lnTo>
                <a:lnTo>
                  <a:pt x="0" y="0"/>
                </a:lnTo>
                <a:close/>
              </a:path>
            </a:pathLst>
          </a:custGeom>
          <a:blipFill rotWithShape="1">
            <a:blip r:embed="rId3">
              <a:alphaModFix/>
            </a:blip>
            <a:stretch>
              <a:fillRect/>
            </a:stretch>
          </a:blipFill>
          <a:ln>
            <a:noFill/>
          </a:ln>
        </p:spPr>
      </p:sp>
      <p:sp>
        <p:nvSpPr>
          <p:cNvPr id="69" name="Google Shape;69;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0" name="Google Shape;7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7"/>
          <p:cNvSpPr/>
          <p:nvPr/>
        </p:nvSpPr>
        <p:spPr>
          <a:xfrm>
            <a:off x="131125" y="-509650"/>
            <a:ext cx="1251010" cy="1640669"/>
          </a:xfrm>
          <a:custGeom>
            <a:avLst/>
            <a:gdLst/>
            <a:ahLst/>
            <a:cxnLst/>
            <a:rect l="l" t="t" r="r" b="b"/>
            <a:pathLst>
              <a:path w="1367224" h="1793081" extrusionOk="0">
                <a:moveTo>
                  <a:pt x="0" y="0"/>
                </a:moveTo>
                <a:lnTo>
                  <a:pt x="1367224" y="0"/>
                </a:lnTo>
                <a:lnTo>
                  <a:pt x="1367224" y="1793081"/>
                </a:lnTo>
                <a:lnTo>
                  <a:pt x="0" y="1793081"/>
                </a:lnTo>
                <a:lnTo>
                  <a:pt x="0" y="0"/>
                </a:lnTo>
                <a:close/>
              </a:path>
            </a:pathLst>
          </a:custGeom>
          <a:blipFill rotWithShape="1">
            <a:blip r:embed="rId4">
              <a:alphaModFix/>
            </a:blip>
            <a:stretch>
              <a:fillRect/>
            </a:stretch>
          </a:blipFill>
          <a:ln>
            <a:noFill/>
          </a:ln>
        </p:spPr>
      </p:sp>
      <p:sp>
        <p:nvSpPr>
          <p:cNvPr id="72" name="Google Shape;72;p7"/>
          <p:cNvSpPr/>
          <p:nvPr/>
        </p:nvSpPr>
        <p:spPr>
          <a:xfrm>
            <a:off x="6647890" y="-257730"/>
            <a:ext cx="2253128" cy="1718010"/>
          </a:xfrm>
          <a:custGeom>
            <a:avLst/>
            <a:gdLst/>
            <a:ahLst/>
            <a:cxnLst/>
            <a:rect l="l" t="t" r="r" b="b"/>
            <a:pathLst>
              <a:path w="2016222" h="1537369" extrusionOk="0">
                <a:moveTo>
                  <a:pt x="0" y="0"/>
                </a:moveTo>
                <a:lnTo>
                  <a:pt x="2016222" y="0"/>
                </a:lnTo>
                <a:lnTo>
                  <a:pt x="2016222" y="1537369"/>
                </a:lnTo>
                <a:lnTo>
                  <a:pt x="0" y="1537369"/>
                </a:lnTo>
                <a:lnTo>
                  <a:pt x="0" y="0"/>
                </a:lnTo>
                <a:close/>
              </a:path>
            </a:pathLst>
          </a:custGeom>
          <a:blipFill rotWithShape="1">
            <a:blip r:embed="rId5">
              <a:alphaModFix/>
            </a:blip>
            <a:stretch>
              <a:fillRect/>
            </a:stretch>
          </a:blipFill>
          <a:ln>
            <a:noFill/>
          </a:ln>
        </p:spPr>
      </p:sp>
      <p:sp>
        <p:nvSpPr>
          <p:cNvPr id="73" name="Google Shape;73;p7"/>
          <p:cNvSpPr/>
          <p:nvPr/>
        </p:nvSpPr>
        <p:spPr>
          <a:xfrm flipH="1">
            <a:off x="6697343" y="3500907"/>
            <a:ext cx="2154232" cy="1642602"/>
          </a:xfrm>
          <a:custGeom>
            <a:avLst/>
            <a:gdLst/>
            <a:ahLst/>
            <a:cxnLst/>
            <a:rect l="l" t="t" r="r" b="b"/>
            <a:pathLst>
              <a:path w="1967335" h="1500093" extrusionOk="0">
                <a:moveTo>
                  <a:pt x="1967336" y="0"/>
                </a:moveTo>
                <a:lnTo>
                  <a:pt x="0" y="0"/>
                </a:lnTo>
                <a:lnTo>
                  <a:pt x="0" y="1500093"/>
                </a:lnTo>
                <a:lnTo>
                  <a:pt x="1967336" y="1500093"/>
                </a:lnTo>
                <a:lnTo>
                  <a:pt x="1967336" y="0"/>
                </a:lnTo>
                <a:close/>
              </a:path>
            </a:pathLst>
          </a:custGeom>
          <a:blipFill rotWithShape="1">
            <a:blip r:embed="rId6">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8"/>
          <p:cNvGrpSpPr/>
          <p:nvPr/>
        </p:nvGrpSpPr>
        <p:grpSpPr>
          <a:xfrm>
            <a:off x="292415" y="-436560"/>
            <a:ext cx="8559171" cy="5941918"/>
            <a:chOff x="0" y="-638275"/>
            <a:chExt cx="22824455" cy="15845115"/>
          </a:xfrm>
        </p:grpSpPr>
        <p:grpSp>
          <p:nvGrpSpPr>
            <p:cNvPr id="77" name="Google Shape;77;p8"/>
            <p:cNvGrpSpPr/>
            <p:nvPr/>
          </p:nvGrpSpPr>
          <p:grpSpPr>
            <a:xfrm>
              <a:off x="0" y="-638275"/>
              <a:ext cx="22824370" cy="15845115"/>
              <a:chOff x="0" y="-47625"/>
              <a:chExt cx="1703057" cy="1182286"/>
            </a:xfrm>
          </p:grpSpPr>
          <p:sp>
            <p:nvSpPr>
              <p:cNvPr id="78" name="Google Shape;78;p8"/>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sp>
          <p:sp>
            <p:nvSpPr>
              <p:cNvPr id="79" name="Google Shape;79;p8"/>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0" name="Google Shape;80;p8"/>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2">
                <a:alphaModFix amt="14000"/>
              </a:blip>
              <a:stretch>
                <a:fillRect/>
              </a:stretch>
            </a:blipFill>
            <a:ln>
              <a:noFill/>
            </a:ln>
          </p:spPr>
        </p:sp>
      </p:grpSp>
      <p:sp>
        <p:nvSpPr>
          <p:cNvPr id="81" name="Google Shape;81;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2" name="Google Shape;82;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3" name="Google Shape;83;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4" name="Google Shape;8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5" name="Google Shape;85;p8"/>
          <p:cNvSpPr/>
          <p:nvPr/>
        </p:nvSpPr>
        <p:spPr>
          <a:xfrm flipH="1">
            <a:off x="4661763" y="3638707"/>
            <a:ext cx="1720945" cy="1234778"/>
          </a:xfrm>
          <a:custGeom>
            <a:avLst/>
            <a:gdLst/>
            <a:ahLst/>
            <a:cxnLst/>
            <a:rect l="l" t="t" r="r" b="b"/>
            <a:pathLst>
              <a:path w="1522960" h="1092724" extrusionOk="0">
                <a:moveTo>
                  <a:pt x="1522959" y="0"/>
                </a:moveTo>
                <a:lnTo>
                  <a:pt x="0" y="0"/>
                </a:lnTo>
                <a:lnTo>
                  <a:pt x="0" y="1092724"/>
                </a:lnTo>
                <a:lnTo>
                  <a:pt x="1522959" y="1092724"/>
                </a:lnTo>
                <a:lnTo>
                  <a:pt x="1522959" y="0"/>
                </a:lnTo>
                <a:close/>
              </a:path>
            </a:pathLst>
          </a:custGeom>
          <a:blipFill rotWithShape="1">
            <a:blip r:embed="rId3">
              <a:alphaModFix/>
            </a:blip>
            <a:stretch>
              <a:fillRect/>
            </a:stretch>
          </a:blipFill>
          <a:ln>
            <a:noFill/>
          </a:ln>
        </p:spPr>
      </p:sp>
      <p:sp>
        <p:nvSpPr>
          <p:cNvPr id="86" name="Google Shape;86;p8"/>
          <p:cNvSpPr/>
          <p:nvPr/>
        </p:nvSpPr>
        <p:spPr>
          <a:xfrm rot="1375014">
            <a:off x="6741267" y="-11132"/>
            <a:ext cx="1674115" cy="1369784"/>
          </a:xfrm>
          <a:custGeom>
            <a:avLst/>
            <a:gdLst/>
            <a:ahLst/>
            <a:cxnLst/>
            <a:rect l="l" t="t" r="r" b="b"/>
            <a:pathLst>
              <a:path w="1671521" h="1462581" extrusionOk="0">
                <a:moveTo>
                  <a:pt x="0" y="0"/>
                </a:moveTo>
                <a:lnTo>
                  <a:pt x="1671521" y="0"/>
                </a:lnTo>
                <a:lnTo>
                  <a:pt x="1671521" y="1462581"/>
                </a:lnTo>
                <a:lnTo>
                  <a:pt x="0" y="1462581"/>
                </a:lnTo>
                <a:lnTo>
                  <a:pt x="0" y="0"/>
                </a:lnTo>
                <a:close/>
              </a:path>
            </a:pathLst>
          </a:custGeom>
          <a:blipFill rotWithShape="1">
            <a:blip r:embed="rId4">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grpSp>
        <p:nvGrpSpPr>
          <p:cNvPr id="88" name="Google Shape;88;p9"/>
          <p:cNvGrpSpPr/>
          <p:nvPr/>
        </p:nvGrpSpPr>
        <p:grpSpPr>
          <a:xfrm>
            <a:off x="292415" y="-436560"/>
            <a:ext cx="8559171" cy="5941918"/>
            <a:chOff x="0" y="-638275"/>
            <a:chExt cx="22824455" cy="15845115"/>
          </a:xfrm>
        </p:grpSpPr>
        <p:grpSp>
          <p:nvGrpSpPr>
            <p:cNvPr id="89" name="Google Shape;89;p9"/>
            <p:cNvGrpSpPr/>
            <p:nvPr/>
          </p:nvGrpSpPr>
          <p:grpSpPr>
            <a:xfrm>
              <a:off x="0" y="-638275"/>
              <a:ext cx="22824370" cy="15845115"/>
              <a:chOff x="0" y="-47625"/>
              <a:chExt cx="1703057" cy="1182286"/>
            </a:xfrm>
          </p:grpSpPr>
          <p:sp>
            <p:nvSpPr>
              <p:cNvPr id="90" name="Google Shape;90;p9"/>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sp>
          <p:sp>
            <p:nvSpPr>
              <p:cNvPr id="91" name="Google Shape;91;p9"/>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2" name="Google Shape;92;p9"/>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2">
                <a:alphaModFix amt="14000"/>
              </a:blip>
              <a:stretch>
                <a:fillRect/>
              </a:stretch>
            </a:blipFill>
            <a:ln>
              <a:noFill/>
            </a:ln>
          </p:spPr>
        </p:sp>
      </p:grpSp>
      <p:sp>
        <p:nvSpPr>
          <p:cNvPr id="93" name="Google Shape;93;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4" name="Google Shape;9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5" name="Google Shape;95;p9"/>
          <p:cNvSpPr/>
          <p:nvPr/>
        </p:nvSpPr>
        <p:spPr>
          <a:xfrm rot="-1041241">
            <a:off x="809402" y="-26267"/>
            <a:ext cx="1570138" cy="1614538"/>
          </a:xfrm>
          <a:custGeom>
            <a:avLst/>
            <a:gdLst/>
            <a:ahLst/>
            <a:cxnLst/>
            <a:rect l="l" t="t" r="r" b="b"/>
            <a:pathLst>
              <a:path w="1291953" h="1328486" extrusionOk="0">
                <a:moveTo>
                  <a:pt x="0" y="0"/>
                </a:moveTo>
                <a:lnTo>
                  <a:pt x="1291952" y="0"/>
                </a:lnTo>
                <a:lnTo>
                  <a:pt x="1291952" y="1328486"/>
                </a:lnTo>
                <a:lnTo>
                  <a:pt x="0" y="1328486"/>
                </a:lnTo>
                <a:lnTo>
                  <a:pt x="0" y="0"/>
                </a:lnTo>
                <a:close/>
              </a:path>
            </a:pathLst>
          </a:custGeom>
          <a:blipFill rotWithShape="1">
            <a:blip r:embed="rId3">
              <a:alphaModFix/>
            </a:blip>
            <a:stretch>
              <a:fillRect/>
            </a:stretch>
          </a:blipFill>
          <a:ln>
            <a:noFill/>
          </a:ln>
        </p:spPr>
      </p:sp>
      <p:sp>
        <p:nvSpPr>
          <p:cNvPr id="96" name="Google Shape;96;p9"/>
          <p:cNvSpPr/>
          <p:nvPr/>
        </p:nvSpPr>
        <p:spPr>
          <a:xfrm>
            <a:off x="7239416" y="-45783"/>
            <a:ext cx="1353720" cy="1353720"/>
          </a:xfrm>
          <a:custGeom>
            <a:avLst/>
            <a:gdLst/>
            <a:ahLst/>
            <a:cxnLst/>
            <a:rect l="l" t="t" r="r" b="b"/>
            <a:pathLst>
              <a:path w="1157026" h="1157026" extrusionOk="0">
                <a:moveTo>
                  <a:pt x="0" y="0"/>
                </a:moveTo>
                <a:lnTo>
                  <a:pt x="1157026" y="0"/>
                </a:lnTo>
                <a:lnTo>
                  <a:pt x="1157026" y="1157026"/>
                </a:lnTo>
                <a:lnTo>
                  <a:pt x="0" y="1157026"/>
                </a:lnTo>
                <a:lnTo>
                  <a:pt x="0" y="0"/>
                </a:lnTo>
                <a:close/>
              </a:path>
            </a:pathLst>
          </a:custGeom>
          <a:blipFill rotWithShape="1">
            <a:blip r:embed="rId4">
              <a:alphaModFix/>
            </a:blip>
            <a:stretch>
              <a:fillRect/>
            </a:stretch>
          </a:blipFill>
          <a:ln>
            <a:noFill/>
          </a:ln>
        </p:spPr>
      </p:sp>
      <p:sp>
        <p:nvSpPr>
          <p:cNvPr id="97" name="Google Shape;97;p9"/>
          <p:cNvSpPr/>
          <p:nvPr/>
        </p:nvSpPr>
        <p:spPr>
          <a:xfrm rot="8463324">
            <a:off x="5798561" y="-226818"/>
            <a:ext cx="705165" cy="1356088"/>
          </a:xfrm>
          <a:custGeom>
            <a:avLst/>
            <a:gdLst/>
            <a:ahLst/>
            <a:cxnLst/>
            <a:rect l="l" t="t" r="r" b="b"/>
            <a:pathLst>
              <a:path w="561069" h="1078980" extrusionOk="0">
                <a:moveTo>
                  <a:pt x="0" y="0"/>
                </a:moveTo>
                <a:lnTo>
                  <a:pt x="561069" y="0"/>
                </a:lnTo>
                <a:lnTo>
                  <a:pt x="561069" y="1078980"/>
                </a:lnTo>
                <a:lnTo>
                  <a:pt x="0" y="1078980"/>
                </a:lnTo>
                <a:lnTo>
                  <a:pt x="0" y="0"/>
                </a:lnTo>
                <a:close/>
              </a:path>
            </a:pathLst>
          </a:custGeom>
          <a:blipFill rotWithShape="1">
            <a:blip r:embed="rId5">
              <a:alphaModFix/>
            </a:blip>
            <a:stretch>
              <a:fillRect/>
            </a:stretch>
          </a:blipFill>
          <a:ln>
            <a:noFill/>
          </a:ln>
        </p:spPr>
      </p:sp>
      <p:sp>
        <p:nvSpPr>
          <p:cNvPr id="98" name="Google Shape;98;p9"/>
          <p:cNvSpPr/>
          <p:nvPr/>
        </p:nvSpPr>
        <p:spPr>
          <a:xfrm rot="1119094">
            <a:off x="2923444" y="-46161"/>
            <a:ext cx="959494" cy="1133819"/>
          </a:xfrm>
          <a:custGeom>
            <a:avLst/>
            <a:gdLst/>
            <a:ahLst/>
            <a:cxnLst/>
            <a:rect l="l" t="t" r="r" b="b"/>
            <a:pathLst>
              <a:path w="1147132" h="1355548" extrusionOk="0">
                <a:moveTo>
                  <a:pt x="0" y="0"/>
                </a:moveTo>
                <a:lnTo>
                  <a:pt x="1147132" y="0"/>
                </a:lnTo>
                <a:lnTo>
                  <a:pt x="1147132" y="1355548"/>
                </a:lnTo>
                <a:lnTo>
                  <a:pt x="0" y="1355548"/>
                </a:lnTo>
                <a:lnTo>
                  <a:pt x="0" y="0"/>
                </a:lnTo>
                <a:close/>
              </a:path>
            </a:pathLst>
          </a:custGeom>
          <a:blipFill rotWithShape="1">
            <a:blip r:embed="rId6">
              <a:alphaModFix/>
            </a:blip>
            <a:stretch>
              <a:fillRect/>
            </a:stretch>
          </a:blipFill>
          <a:ln>
            <a:noFill/>
          </a:ln>
        </p:spPr>
      </p:sp>
      <p:sp>
        <p:nvSpPr>
          <p:cNvPr id="99" name="Google Shape;99;p9"/>
          <p:cNvSpPr/>
          <p:nvPr/>
        </p:nvSpPr>
        <p:spPr>
          <a:xfrm>
            <a:off x="7239425" y="2866678"/>
            <a:ext cx="2061144" cy="2556458"/>
          </a:xfrm>
          <a:custGeom>
            <a:avLst/>
            <a:gdLst/>
            <a:ahLst/>
            <a:cxnLst/>
            <a:rect l="l" t="t" r="r" b="b"/>
            <a:pathLst>
              <a:path w="1052947" h="1305981" extrusionOk="0">
                <a:moveTo>
                  <a:pt x="0" y="0"/>
                </a:moveTo>
                <a:lnTo>
                  <a:pt x="1052947" y="0"/>
                </a:lnTo>
                <a:lnTo>
                  <a:pt x="1052947" y="1305982"/>
                </a:lnTo>
                <a:lnTo>
                  <a:pt x="0" y="1305982"/>
                </a:lnTo>
                <a:lnTo>
                  <a:pt x="0" y="0"/>
                </a:lnTo>
                <a:close/>
              </a:path>
            </a:pathLst>
          </a:custGeom>
          <a:blipFill rotWithShape="1">
            <a:blip r:embed="rId7">
              <a:alphaModFix/>
            </a:blip>
            <a:stretch>
              <a:fillRect/>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grpSp>
        <p:nvGrpSpPr>
          <p:cNvPr id="101" name="Google Shape;101;p10"/>
          <p:cNvGrpSpPr/>
          <p:nvPr/>
        </p:nvGrpSpPr>
        <p:grpSpPr>
          <a:xfrm>
            <a:off x="292415" y="-436560"/>
            <a:ext cx="8559171" cy="5941918"/>
            <a:chOff x="0" y="-638275"/>
            <a:chExt cx="22824455" cy="15845115"/>
          </a:xfrm>
        </p:grpSpPr>
        <p:grpSp>
          <p:nvGrpSpPr>
            <p:cNvPr id="102" name="Google Shape;102;p10"/>
            <p:cNvGrpSpPr/>
            <p:nvPr/>
          </p:nvGrpSpPr>
          <p:grpSpPr>
            <a:xfrm>
              <a:off x="0" y="-638275"/>
              <a:ext cx="22824370" cy="15845115"/>
              <a:chOff x="0" y="-47625"/>
              <a:chExt cx="1703057" cy="1182286"/>
            </a:xfrm>
          </p:grpSpPr>
          <p:sp>
            <p:nvSpPr>
              <p:cNvPr id="103" name="Google Shape;103;p10"/>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sp>
          <p:sp>
            <p:nvSpPr>
              <p:cNvPr id="104" name="Google Shape;104;p10"/>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5" name="Google Shape;105;p10"/>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2">
                <a:alphaModFix amt="14000"/>
              </a:blip>
              <a:stretch>
                <a:fillRect/>
              </a:stretch>
            </a:blipFill>
            <a:ln>
              <a:noFill/>
            </a:ln>
          </p:spPr>
        </p:sp>
      </p:grpSp>
      <p:sp>
        <p:nvSpPr>
          <p:cNvPr id="106" name="Google Shape;106;p10"/>
          <p:cNvSpPr/>
          <p:nvPr/>
        </p:nvSpPr>
        <p:spPr>
          <a:xfrm rot="-1455387">
            <a:off x="7756907" y="3849026"/>
            <a:ext cx="1779792" cy="1775342"/>
          </a:xfrm>
          <a:custGeom>
            <a:avLst/>
            <a:gdLst/>
            <a:ahLst/>
            <a:cxnLst/>
            <a:rect l="l" t="t" r="r" b="b"/>
            <a:pathLst>
              <a:path w="1564014" h="1560104" extrusionOk="0">
                <a:moveTo>
                  <a:pt x="0" y="0"/>
                </a:moveTo>
                <a:lnTo>
                  <a:pt x="1564014" y="0"/>
                </a:lnTo>
                <a:lnTo>
                  <a:pt x="1564014" y="1560105"/>
                </a:lnTo>
                <a:lnTo>
                  <a:pt x="0" y="1560105"/>
                </a:lnTo>
                <a:lnTo>
                  <a:pt x="0" y="0"/>
                </a:lnTo>
                <a:close/>
              </a:path>
            </a:pathLst>
          </a:custGeom>
          <a:blipFill rotWithShape="1">
            <a:blip r:embed="rId3">
              <a:alphaModFix/>
            </a:blip>
            <a:stretch>
              <a:fillRect/>
            </a:stretch>
          </a:blipFill>
          <a:ln>
            <a:noFill/>
          </a:ln>
        </p:spPr>
      </p:sp>
      <p:sp>
        <p:nvSpPr>
          <p:cNvPr id="107" name="Google Shape;10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8" name="Google Shape;108;p10"/>
          <p:cNvSpPr/>
          <p:nvPr/>
        </p:nvSpPr>
        <p:spPr>
          <a:xfrm>
            <a:off x="7582188" y="-635985"/>
            <a:ext cx="1933086" cy="1937931"/>
          </a:xfrm>
          <a:custGeom>
            <a:avLst/>
            <a:gdLst/>
            <a:ahLst/>
            <a:cxnLst/>
            <a:rect l="l" t="t" r="r" b="b"/>
            <a:pathLst>
              <a:path w="1806622" h="1811150" extrusionOk="0">
                <a:moveTo>
                  <a:pt x="0" y="0"/>
                </a:moveTo>
                <a:lnTo>
                  <a:pt x="1806622" y="0"/>
                </a:lnTo>
                <a:lnTo>
                  <a:pt x="1806622" y="1811149"/>
                </a:lnTo>
                <a:lnTo>
                  <a:pt x="0" y="1811149"/>
                </a:lnTo>
                <a:lnTo>
                  <a:pt x="0" y="0"/>
                </a:lnTo>
                <a:close/>
              </a:path>
            </a:pathLst>
          </a:custGeom>
          <a:blipFill rotWithShape="1">
            <a:blip r:embed="rId4">
              <a:alphaModFix/>
            </a:blip>
            <a:stretch>
              <a:fillRect/>
            </a:stretch>
          </a:blipFill>
          <a:ln>
            <a:noFill/>
          </a:ln>
        </p:spPr>
      </p:sp>
      <p:sp>
        <p:nvSpPr>
          <p:cNvPr id="109" name="Google Shape;109;p10"/>
          <p:cNvSpPr/>
          <p:nvPr/>
        </p:nvSpPr>
        <p:spPr>
          <a:xfrm flipH="1">
            <a:off x="482178" y="-193095"/>
            <a:ext cx="1829622" cy="1395086"/>
          </a:xfrm>
          <a:custGeom>
            <a:avLst/>
            <a:gdLst/>
            <a:ahLst/>
            <a:cxnLst/>
            <a:rect l="l" t="t" r="r" b="b"/>
            <a:pathLst>
              <a:path w="1967335" h="1500093" extrusionOk="0">
                <a:moveTo>
                  <a:pt x="1967336" y="0"/>
                </a:moveTo>
                <a:lnTo>
                  <a:pt x="0" y="0"/>
                </a:lnTo>
                <a:lnTo>
                  <a:pt x="0" y="1500093"/>
                </a:lnTo>
                <a:lnTo>
                  <a:pt x="1967336" y="1500093"/>
                </a:lnTo>
                <a:lnTo>
                  <a:pt x="1967336" y="0"/>
                </a:lnTo>
                <a:close/>
              </a:path>
            </a:pathLst>
          </a:custGeom>
          <a:blipFill rotWithShape="1">
            <a:blip r:embed="rId5">
              <a:alphaModFix/>
            </a:blip>
            <a:stretch>
              <a:fillRect/>
            </a:stretch>
          </a:blipFill>
          <a:ln>
            <a:noFill/>
          </a:ln>
        </p:spPr>
      </p:sp>
      <p:sp>
        <p:nvSpPr>
          <p:cNvPr id="110" name="Google Shape;110;p10"/>
          <p:cNvSpPr/>
          <p:nvPr/>
        </p:nvSpPr>
        <p:spPr>
          <a:xfrm>
            <a:off x="-463857" y="3787278"/>
            <a:ext cx="1526771" cy="1526771"/>
          </a:xfrm>
          <a:custGeom>
            <a:avLst/>
            <a:gdLst/>
            <a:ahLst/>
            <a:cxnLst/>
            <a:rect l="l" t="t" r="r" b="b"/>
            <a:pathLst>
              <a:path w="1485909" h="1485909" extrusionOk="0">
                <a:moveTo>
                  <a:pt x="0" y="0"/>
                </a:moveTo>
                <a:lnTo>
                  <a:pt x="1485909" y="0"/>
                </a:lnTo>
                <a:lnTo>
                  <a:pt x="1485909" y="1485909"/>
                </a:lnTo>
                <a:lnTo>
                  <a:pt x="0" y="1485909"/>
                </a:lnTo>
                <a:lnTo>
                  <a:pt x="0" y="0"/>
                </a:lnTo>
                <a:close/>
              </a:path>
            </a:pathLst>
          </a:custGeom>
          <a:blipFill rotWithShape="1">
            <a:blip r:embed="rId6">
              <a:alphaModFix/>
            </a:blip>
            <a:stretch>
              <a:fillRect/>
            </a:stretch>
          </a:blip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aytone One"/>
              <a:buNone/>
              <a:defRPr sz="2800">
                <a:solidFill>
                  <a:schemeClr val="dk1"/>
                </a:solidFill>
                <a:latin typeface="Paytone One"/>
                <a:ea typeface="Paytone One"/>
                <a:cs typeface="Paytone One"/>
                <a:sym typeface="Paytone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aytone One"/>
              <a:buChar char="●"/>
              <a:defRPr sz="1800">
                <a:solidFill>
                  <a:schemeClr val="dk2"/>
                </a:solidFill>
                <a:latin typeface="Paytone One"/>
                <a:ea typeface="Paytone One"/>
                <a:cs typeface="Paytone One"/>
                <a:sym typeface="Paytone One"/>
              </a:defRPr>
            </a:lvl1pPr>
            <a:lvl2pPr marL="914400" lvl="1" indent="-317500">
              <a:lnSpc>
                <a:spcPct val="115000"/>
              </a:lnSpc>
              <a:spcBef>
                <a:spcPts val="0"/>
              </a:spcBef>
              <a:spcAft>
                <a:spcPts val="0"/>
              </a:spcAft>
              <a:buClr>
                <a:schemeClr val="dk2"/>
              </a:buClr>
              <a:buSzPts val="1400"/>
              <a:buFont typeface="Nunito"/>
              <a:buChar char="○"/>
              <a:defRPr b="1">
                <a:solidFill>
                  <a:schemeClr val="dk2"/>
                </a:solidFill>
                <a:latin typeface="Nunito"/>
                <a:ea typeface="Nunito"/>
                <a:cs typeface="Nunito"/>
                <a:sym typeface="Nunito"/>
              </a:defRPr>
            </a:lvl2pPr>
            <a:lvl3pPr marL="1371600" lvl="2"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113" name="Google Shape;113;p11"/>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114" name="Google Shape;114;p1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15" name="Google Shape;115;p1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16" name="Google Shape;116;p1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188" name="Google Shape;188;p23"/>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8.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s://stressless-frontend.onrender.com/" TargetMode="External"/><Relationship Id="rId5" Type="http://schemas.openxmlformats.org/officeDocument/2006/relationships/hyperlink" Target="https://github.com/StressLess-Team/StressLess" TargetMode="External"/><Relationship Id="rId4" Type="http://schemas.openxmlformats.org/officeDocument/2006/relationships/hyperlink" Target="https://youtu.be/VrC5XhjW6W0?si=_ibhdo7doCMXNtB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876"/>
        <p:cNvGrpSpPr/>
        <p:nvPr/>
      </p:nvGrpSpPr>
      <p:grpSpPr>
        <a:xfrm>
          <a:off x="0" y="0"/>
          <a:ext cx="0" cy="0"/>
          <a:chOff x="0" y="0"/>
          <a:chExt cx="0" cy="0"/>
        </a:xfrm>
      </p:grpSpPr>
      <p:sp>
        <p:nvSpPr>
          <p:cNvPr id="877" name="Google Shape;877;p45"/>
          <p:cNvSpPr/>
          <p:nvPr/>
        </p:nvSpPr>
        <p:spPr>
          <a:xfrm>
            <a:off x="0" y="-311624"/>
            <a:ext cx="9144000" cy="5702548"/>
          </a:xfrm>
          <a:custGeom>
            <a:avLst/>
            <a:gdLst/>
            <a:ahLst/>
            <a:cxnLst/>
            <a:rect l="l" t="t" r="r" b="b"/>
            <a:pathLst>
              <a:path w="18288000" h="11405095" extrusionOk="0">
                <a:moveTo>
                  <a:pt x="0" y="0"/>
                </a:moveTo>
                <a:lnTo>
                  <a:pt x="18288000" y="0"/>
                </a:lnTo>
                <a:lnTo>
                  <a:pt x="18288000" y="11405095"/>
                </a:lnTo>
                <a:lnTo>
                  <a:pt x="0" y="11405095"/>
                </a:lnTo>
                <a:lnTo>
                  <a:pt x="0" y="0"/>
                </a:lnTo>
                <a:close/>
              </a:path>
            </a:pathLst>
          </a:custGeom>
          <a:blipFill rotWithShape="1">
            <a:blip r:embed="rId3">
              <a:alphaModFix amt="14000"/>
            </a:blip>
            <a:stretch>
              <a:fillRect t="-3415" b="-3415"/>
            </a:stretch>
          </a:blipFill>
          <a:ln>
            <a:noFill/>
          </a:ln>
        </p:spPr>
        <p:txBody>
          <a:bodyPr/>
          <a:lstStyle/>
          <a:p>
            <a:endParaRPr lang="en-US"/>
          </a:p>
        </p:txBody>
      </p:sp>
      <p:sp>
        <p:nvSpPr>
          <p:cNvPr id="878" name="Google Shape;878;p45"/>
          <p:cNvSpPr txBox="1"/>
          <p:nvPr/>
        </p:nvSpPr>
        <p:spPr>
          <a:xfrm>
            <a:off x="1300710" y="1664138"/>
            <a:ext cx="6470700" cy="1431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6300">
                <a:solidFill>
                  <a:srgbClr val="FFFFFF"/>
                </a:solidFill>
                <a:latin typeface="Paytone One"/>
                <a:ea typeface="Paytone One"/>
                <a:cs typeface="Paytone One"/>
                <a:sym typeface="Paytone One"/>
              </a:rPr>
              <a:t>StressLess</a:t>
            </a:r>
            <a:endParaRPr sz="6300">
              <a:solidFill>
                <a:srgbClr val="FFFFFF"/>
              </a:solidFill>
              <a:latin typeface="Paytone One"/>
              <a:ea typeface="Paytone One"/>
              <a:cs typeface="Paytone One"/>
              <a:sym typeface="Paytone One"/>
            </a:endParaRPr>
          </a:p>
          <a:p>
            <a:pPr marL="0" marR="0" lvl="0" indent="0" algn="ctr" rtl="0">
              <a:lnSpc>
                <a:spcPct val="100000"/>
              </a:lnSpc>
              <a:spcBef>
                <a:spcPts val="0"/>
              </a:spcBef>
              <a:spcAft>
                <a:spcPts val="0"/>
              </a:spcAft>
              <a:buNone/>
            </a:pPr>
            <a:r>
              <a:rPr lang="en" sz="3000">
                <a:solidFill>
                  <a:srgbClr val="FFFFFF"/>
                </a:solidFill>
                <a:latin typeface="Paytone One"/>
                <a:ea typeface="Paytone One"/>
                <a:cs typeface="Paytone One"/>
                <a:sym typeface="Paytone One"/>
              </a:rPr>
              <a:t>Demo 3</a:t>
            </a:r>
            <a:endParaRPr sz="3000">
              <a:solidFill>
                <a:srgbClr val="FFFFFF"/>
              </a:solidFill>
              <a:latin typeface="Paytone One"/>
              <a:ea typeface="Paytone One"/>
              <a:cs typeface="Paytone One"/>
              <a:sym typeface="Paytone One"/>
            </a:endParaRPr>
          </a:p>
        </p:txBody>
      </p:sp>
      <p:sp>
        <p:nvSpPr>
          <p:cNvPr id="879" name="Google Shape;879;p45"/>
          <p:cNvSpPr/>
          <p:nvPr/>
        </p:nvSpPr>
        <p:spPr>
          <a:xfrm rot="884832">
            <a:off x="5653667" y="3912611"/>
            <a:ext cx="1650084" cy="1429385"/>
          </a:xfrm>
          <a:custGeom>
            <a:avLst/>
            <a:gdLst/>
            <a:ahLst/>
            <a:cxnLst/>
            <a:rect l="l" t="t" r="r" b="b"/>
            <a:pathLst>
              <a:path w="3300167" h="2858769" extrusionOk="0">
                <a:moveTo>
                  <a:pt x="0" y="0"/>
                </a:moveTo>
                <a:lnTo>
                  <a:pt x="3300166" y="0"/>
                </a:lnTo>
                <a:lnTo>
                  <a:pt x="3300166" y="2858770"/>
                </a:lnTo>
                <a:lnTo>
                  <a:pt x="0" y="2858770"/>
                </a:lnTo>
                <a:lnTo>
                  <a:pt x="0" y="0"/>
                </a:lnTo>
                <a:close/>
              </a:path>
            </a:pathLst>
          </a:custGeom>
          <a:blipFill rotWithShape="1">
            <a:blip r:embed="rId4">
              <a:alphaModFix/>
            </a:blip>
            <a:stretch>
              <a:fillRect/>
            </a:stretch>
          </a:blipFill>
          <a:ln>
            <a:noFill/>
          </a:ln>
        </p:spPr>
        <p:txBody>
          <a:bodyPr/>
          <a:lstStyle/>
          <a:p>
            <a:endParaRPr lang="en-US"/>
          </a:p>
        </p:txBody>
      </p:sp>
      <p:sp>
        <p:nvSpPr>
          <p:cNvPr id="880" name="Google Shape;880;p45"/>
          <p:cNvSpPr/>
          <p:nvPr/>
        </p:nvSpPr>
        <p:spPr>
          <a:xfrm rot="-306172">
            <a:off x="6496967" y="-211131"/>
            <a:ext cx="2455985" cy="4405354"/>
          </a:xfrm>
          <a:custGeom>
            <a:avLst/>
            <a:gdLst/>
            <a:ahLst/>
            <a:cxnLst/>
            <a:rect l="l" t="t" r="r" b="b"/>
            <a:pathLst>
              <a:path w="4911969" h="8810707" extrusionOk="0">
                <a:moveTo>
                  <a:pt x="0" y="0"/>
                </a:moveTo>
                <a:lnTo>
                  <a:pt x="4911970" y="0"/>
                </a:lnTo>
                <a:lnTo>
                  <a:pt x="4911970" y="8810707"/>
                </a:lnTo>
                <a:lnTo>
                  <a:pt x="0" y="8810707"/>
                </a:lnTo>
                <a:lnTo>
                  <a:pt x="0" y="0"/>
                </a:lnTo>
                <a:close/>
              </a:path>
            </a:pathLst>
          </a:custGeom>
          <a:blipFill rotWithShape="1">
            <a:blip r:embed="rId5">
              <a:alphaModFix/>
            </a:blip>
            <a:stretch>
              <a:fillRect/>
            </a:stretch>
          </a:blipFill>
          <a:ln>
            <a:noFill/>
          </a:ln>
        </p:spPr>
        <p:txBody>
          <a:bodyPr/>
          <a:lstStyle/>
          <a:p>
            <a:endParaRPr lang="en-US"/>
          </a:p>
        </p:txBody>
      </p:sp>
      <p:sp>
        <p:nvSpPr>
          <p:cNvPr id="881" name="Google Shape;881;p45"/>
          <p:cNvSpPr/>
          <p:nvPr/>
        </p:nvSpPr>
        <p:spPr>
          <a:xfrm rot="-3213948">
            <a:off x="-29330" y="2593213"/>
            <a:ext cx="2396272" cy="2473571"/>
          </a:xfrm>
          <a:custGeom>
            <a:avLst/>
            <a:gdLst/>
            <a:ahLst/>
            <a:cxnLst/>
            <a:rect l="l" t="t" r="r" b="b"/>
            <a:pathLst>
              <a:path w="4792543" h="4947141" extrusionOk="0">
                <a:moveTo>
                  <a:pt x="0" y="0"/>
                </a:moveTo>
                <a:lnTo>
                  <a:pt x="4792543" y="0"/>
                </a:lnTo>
                <a:lnTo>
                  <a:pt x="4792543" y="4947141"/>
                </a:lnTo>
                <a:lnTo>
                  <a:pt x="0" y="4947141"/>
                </a:lnTo>
                <a:lnTo>
                  <a:pt x="0" y="0"/>
                </a:lnTo>
                <a:close/>
              </a:path>
            </a:pathLst>
          </a:custGeom>
          <a:blipFill rotWithShape="1">
            <a:blip r:embed="rId6">
              <a:alphaModFix/>
            </a:blip>
            <a:stretch>
              <a:fillRect/>
            </a:stretch>
          </a:blipFill>
          <a:ln>
            <a:noFill/>
          </a:ln>
        </p:spPr>
        <p:txBody>
          <a:bodyPr/>
          <a:lstStyle/>
          <a:p>
            <a:endParaRPr lang="en-US"/>
          </a:p>
        </p:txBody>
      </p:sp>
      <p:sp>
        <p:nvSpPr>
          <p:cNvPr id="882" name="Google Shape;882;p45"/>
          <p:cNvSpPr/>
          <p:nvPr/>
        </p:nvSpPr>
        <p:spPr>
          <a:xfrm rot="6702544">
            <a:off x="800263" y="-57724"/>
            <a:ext cx="838038" cy="1611612"/>
          </a:xfrm>
          <a:custGeom>
            <a:avLst/>
            <a:gdLst/>
            <a:ahLst/>
            <a:cxnLst/>
            <a:rect l="l" t="t" r="r" b="b"/>
            <a:pathLst>
              <a:path w="1676076" h="3223223" extrusionOk="0">
                <a:moveTo>
                  <a:pt x="0" y="0"/>
                </a:moveTo>
                <a:lnTo>
                  <a:pt x="1676076" y="0"/>
                </a:lnTo>
                <a:lnTo>
                  <a:pt x="1676076" y="3223223"/>
                </a:lnTo>
                <a:lnTo>
                  <a:pt x="0" y="3223223"/>
                </a:lnTo>
                <a:lnTo>
                  <a:pt x="0" y="0"/>
                </a:lnTo>
                <a:close/>
              </a:path>
            </a:pathLst>
          </a:custGeom>
          <a:blipFill rotWithShape="1">
            <a:blip r:embed="rId7">
              <a:alphaModFix/>
            </a:blip>
            <a:stretch>
              <a:fillRect/>
            </a:stretch>
          </a:blipFill>
          <a:ln>
            <a:noFill/>
          </a:ln>
        </p:spPr>
        <p:txBody>
          <a:bodyPr/>
          <a:lstStyle/>
          <a:p>
            <a:endParaRPr lang="en-US"/>
          </a:p>
        </p:txBody>
      </p:sp>
      <p:sp>
        <p:nvSpPr>
          <p:cNvPr id="883" name="Google Shape;883;p45"/>
          <p:cNvSpPr/>
          <p:nvPr/>
        </p:nvSpPr>
        <p:spPr>
          <a:xfrm rot="-2811437">
            <a:off x="3237073" y="3852271"/>
            <a:ext cx="1525428" cy="1445342"/>
          </a:xfrm>
          <a:custGeom>
            <a:avLst/>
            <a:gdLst/>
            <a:ahLst/>
            <a:cxnLst/>
            <a:rect l="l" t="t" r="r" b="b"/>
            <a:pathLst>
              <a:path w="3050855" h="2890685" extrusionOk="0">
                <a:moveTo>
                  <a:pt x="0" y="0"/>
                </a:moveTo>
                <a:lnTo>
                  <a:pt x="3050856" y="0"/>
                </a:lnTo>
                <a:lnTo>
                  <a:pt x="3050856" y="2890685"/>
                </a:lnTo>
                <a:lnTo>
                  <a:pt x="0" y="2890685"/>
                </a:lnTo>
                <a:lnTo>
                  <a:pt x="0" y="0"/>
                </a:lnTo>
                <a:close/>
              </a:path>
            </a:pathLst>
          </a:custGeom>
          <a:blipFill rotWithShape="1">
            <a:blip r:embed="rId8">
              <a:alphaModFix/>
            </a:blip>
            <a:stretch>
              <a:fillRect/>
            </a:stretch>
          </a:blipFill>
          <a:ln>
            <a:noFill/>
          </a:ln>
        </p:spPr>
        <p:txBody>
          <a:bodyPr/>
          <a:lstStyle/>
          <a:p>
            <a:endParaRPr lang="en-US"/>
          </a:p>
        </p:txBody>
      </p:sp>
      <p:sp>
        <p:nvSpPr>
          <p:cNvPr id="884" name="Google Shape;884;p45"/>
          <p:cNvSpPr/>
          <p:nvPr/>
        </p:nvSpPr>
        <p:spPr>
          <a:xfrm>
            <a:off x="5144613" y="215335"/>
            <a:ext cx="901674" cy="1065493"/>
          </a:xfrm>
          <a:custGeom>
            <a:avLst/>
            <a:gdLst/>
            <a:ahLst/>
            <a:cxnLst/>
            <a:rect l="l" t="t" r="r" b="b"/>
            <a:pathLst>
              <a:path w="1803347" h="2130986" extrusionOk="0">
                <a:moveTo>
                  <a:pt x="0" y="0"/>
                </a:moveTo>
                <a:lnTo>
                  <a:pt x="1803347" y="0"/>
                </a:lnTo>
                <a:lnTo>
                  <a:pt x="1803347" y="2130986"/>
                </a:lnTo>
                <a:lnTo>
                  <a:pt x="0" y="2130986"/>
                </a:lnTo>
                <a:lnTo>
                  <a:pt x="0" y="0"/>
                </a:lnTo>
                <a:close/>
              </a:path>
            </a:pathLst>
          </a:custGeom>
          <a:blipFill rotWithShape="1">
            <a:blip r:embed="rId9">
              <a:alphaModFix/>
            </a:blip>
            <a:stretch>
              <a:fillRect/>
            </a:stretch>
          </a:blipFill>
          <a:ln>
            <a:noFill/>
          </a:ln>
        </p:spPr>
        <p:txBody>
          <a:bodyPr/>
          <a:lstStyle/>
          <a:p>
            <a:endParaRPr lang="en-US"/>
          </a:p>
        </p:txBody>
      </p:sp>
      <p:sp>
        <p:nvSpPr>
          <p:cNvPr id="885" name="Google Shape;885;p45"/>
          <p:cNvSpPr/>
          <p:nvPr/>
        </p:nvSpPr>
        <p:spPr>
          <a:xfrm rot="10561738">
            <a:off x="2528822" y="-578178"/>
            <a:ext cx="1907734" cy="2366182"/>
          </a:xfrm>
          <a:custGeom>
            <a:avLst/>
            <a:gdLst/>
            <a:ahLst/>
            <a:cxnLst/>
            <a:rect l="l" t="t" r="r" b="b"/>
            <a:pathLst>
              <a:path w="3815468" h="4732364" extrusionOk="0">
                <a:moveTo>
                  <a:pt x="0" y="0"/>
                </a:moveTo>
                <a:lnTo>
                  <a:pt x="3815468" y="0"/>
                </a:lnTo>
                <a:lnTo>
                  <a:pt x="3815468" y="4732364"/>
                </a:lnTo>
                <a:lnTo>
                  <a:pt x="0" y="4732364"/>
                </a:lnTo>
                <a:lnTo>
                  <a:pt x="0" y="0"/>
                </a:lnTo>
                <a:close/>
              </a:path>
            </a:pathLst>
          </a:custGeom>
          <a:blipFill rotWithShape="1">
            <a:blip r:embed="rId10">
              <a:alphaModFix/>
            </a:blip>
            <a:stretch>
              <a:fillRect/>
            </a:stretch>
          </a:blipFill>
          <a:ln>
            <a:noFill/>
          </a:ln>
        </p:spPr>
        <p:txBody>
          <a:bodyPr/>
          <a:lstStyle/>
          <a:p>
            <a:endParaRPr lang="en-US"/>
          </a:p>
        </p:txBody>
      </p:sp>
      <p:sp>
        <p:nvSpPr>
          <p:cNvPr id="886" name="Google Shape;886;p45"/>
          <p:cNvSpPr txBox="1"/>
          <p:nvPr/>
        </p:nvSpPr>
        <p:spPr>
          <a:xfrm>
            <a:off x="1819852" y="3248250"/>
            <a:ext cx="5432400" cy="554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800">
                <a:solidFill>
                  <a:srgbClr val="FFFFFF"/>
                </a:solidFill>
                <a:latin typeface="Paytone One"/>
                <a:ea typeface="Paytone One"/>
                <a:cs typeface="Paytone One"/>
                <a:sym typeface="Paytone One"/>
              </a:rPr>
              <a:t>Khanh Do, Nifemi Ogunmesa, Cheyanne Vinson, Madel Sibal, Alyssa Trapp, Tim Yu</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105"/>
        <p:cNvGrpSpPr/>
        <p:nvPr/>
      </p:nvGrpSpPr>
      <p:grpSpPr>
        <a:xfrm>
          <a:off x="0" y="0"/>
          <a:ext cx="0" cy="0"/>
          <a:chOff x="0" y="0"/>
          <a:chExt cx="0" cy="0"/>
        </a:xfrm>
      </p:grpSpPr>
      <p:grpSp>
        <p:nvGrpSpPr>
          <p:cNvPr id="1106" name="Google Shape;1106;p54"/>
          <p:cNvGrpSpPr/>
          <p:nvPr/>
        </p:nvGrpSpPr>
        <p:grpSpPr>
          <a:xfrm rot="61431">
            <a:off x="765705" y="83262"/>
            <a:ext cx="7615937" cy="5287090"/>
            <a:chOff x="0" y="-567995"/>
            <a:chExt cx="20311339" cy="14100416"/>
          </a:xfrm>
        </p:grpSpPr>
        <p:grpSp>
          <p:nvGrpSpPr>
            <p:cNvPr id="1107" name="Google Shape;1107;p54"/>
            <p:cNvGrpSpPr/>
            <p:nvPr/>
          </p:nvGrpSpPr>
          <p:grpSpPr>
            <a:xfrm>
              <a:off x="0" y="-567995"/>
              <a:ext cx="20311339" cy="14100416"/>
              <a:chOff x="0" y="-47625"/>
              <a:chExt cx="1703057" cy="1182286"/>
            </a:xfrm>
          </p:grpSpPr>
          <p:sp>
            <p:nvSpPr>
              <p:cNvPr id="1108" name="Google Shape;1108;p54"/>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109" name="Google Shape;1109;p54"/>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10" name="Google Shape;1110;p54"/>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111" name="Google Shape;1111;p54"/>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Added Deadline Option</a:t>
            </a:r>
            <a:endParaRPr sz="700"/>
          </a:p>
        </p:txBody>
      </p:sp>
      <p:sp>
        <p:nvSpPr>
          <p:cNvPr id="1112" name="Google Shape;1112;p54"/>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13" name="Google Shape;1113;p54"/>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14" name="Google Shape;1114;p54"/>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15" name="Google Shape;1115;p54"/>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16" name="Google Shape;1116;p54"/>
          <p:cNvSpPr txBox="1"/>
          <p:nvPr/>
        </p:nvSpPr>
        <p:spPr>
          <a:xfrm>
            <a:off x="970415" y="832645"/>
            <a:ext cx="3185700" cy="31545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4500"/>
              </a:spcBef>
              <a:spcAft>
                <a:spcPts val="0"/>
              </a:spcAft>
              <a:buClr>
                <a:schemeClr val="dk1"/>
              </a:buClr>
              <a:buSzPts val="1700"/>
              <a:buChar char="●"/>
            </a:pPr>
            <a:r>
              <a:rPr lang="en" sz="1700" dirty="0">
                <a:solidFill>
                  <a:schemeClr val="dk1"/>
                </a:solidFill>
              </a:rPr>
              <a:t>In addition to EVENT, we now have </a:t>
            </a:r>
            <a:r>
              <a:rPr lang="en" sz="1700" b="1" dirty="0">
                <a:solidFill>
                  <a:schemeClr val="dk1"/>
                </a:solidFill>
              </a:rPr>
              <a:t>DEADLINE</a:t>
            </a:r>
            <a:endParaRPr sz="1700" b="1"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 sz="1700" dirty="0">
                <a:solidFill>
                  <a:schemeClr val="dk1"/>
                </a:solidFill>
              </a:rPr>
              <a:t>For deadlines we can customize </a:t>
            </a: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 sz="1700" b="1" dirty="0">
                <a:solidFill>
                  <a:schemeClr val="dk1"/>
                </a:solidFill>
              </a:rPr>
              <a:t>Title</a:t>
            </a:r>
            <a:r>
              <a:rPr lang="en" sz="1700" dirty="0">
                <a:solidFill>
                  <a:schemeClr val="dk1"/>
                </a:solidFill>
              </a:rPr>
              <a:t> of the deadline</a:t>
            </a: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 sz="1700" b="1" dirty="0">
                <a:solidFill>
                  <a:schemeClr val="dk1"/>
                </a:solidFill>
              </a:rPr>
              <a:t>Description</a:t>
            </a:r>
            <a:r>
              <a:rPr lang="en" sz="1700" dirty="0">
                <a:solidFill>
                  <a:schemeClr val="dk1"/>
                </a:solidFill>
              </a:rPr>
              <a:t> </a:t>
            </a: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 sz="1700" dirty="0">
                <a:solidFill>
                  <a:schemeClr val="dk1"/>
                </a:solidFill>
              </a:rPr>
              <a:t>Approximated </a:t>
            </a:r>
            <a:r>
              <a:rPr lang="en" sz="1700" b="1" dirty="0">
                <a:solidFill>
                  <a:schemeClr val="dk1"/>
                </a:solidFill>
              </a:rPr>
              <a:t>duration</a:t>
            </a:r>
            <a:r>
              <a:rPr lang="en" sz="1700" dirty="0">
                <a:solidFill>
                  <a:schemeClr val="dk1"/>
                </a:solidFill>
              </a:rPr>
              <a:t> to complete the deadline</a:t>
            </a: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 sz="1700" b="1" dirty="0">
                <a:solidFill>
                  <a:schemeClr val="dk1"/>
                </a:solidFill>
              </a:rPr>
              <a:t>Due date &amp; time</a:t>
            </a:r>
            <a:endParaRPr sz="1700" b="1" dirty="0">
              <a:solidFill>
                <a:schemeClr val="dk1"/>
              </a:solidFill>
            </a:endParaRPr>
          </a:p>
        </p:txBody>
      </p:sp>
      <p:pic>
        <p:nvPicPr>
          <p:cNvPr id="1117" name="Google Shape;1117;p54" title="Screenshot 2025-05-09 at 9.55.27 AM.png"/>
          <p:cNvPicPr preferRelativeResize="0"/>
          <p:nvPr/>
        </p:nvPicPr>
        <p:blipFill rotWithShape="1">
          <a:blip r:embed="rId4">
            <a:alphaModFix/>
          </a:blip>
          <a:srcRect l="2312" r="7719" b="5846"/>
          <a:stretch/>
        </p:blipFill>
        <p:spPr>
          <a:xfrm>
            <a:off x="4361300" y="1392550"/>
            <a:ext cx="3885550" cy="2872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121"/>
        <p:cNvGrpSpPr/>
        <p:nvPr/>
      </p:nvGrpSpPr>
      <p:grpSpPr>
        <a:xfrm>
          <a:off x="0" y="0"/>
          <a:ext cx="0" cy="0"/>
          <a:chOff x="0" y="0"/>
          <a:chExt cx="0" cy="0"/>
        </a:xfrm>
      </p:grpSpPr>
      <p:grpSp>
        <p:nvGrpSpPr>
          <p:cNvPr id="1122" name="Google Shape;1122;p55"/>
          <p:cNvGrpSpPr/>
          <p:nvPr/>
        </p:nvGrpSpPr>
        <p:grpSpPr>
          <a:xfrm rot="61431">
            <a:off x="765705" y="83262"/>
            <a:ext cx="7615937" cy="5287090"/>
            <a:chOff x="0" y="-567995"/>
            <a:chExt cx="20311339" cy="14100416"/>
          </a:xfrm>
        </p:grpSpPr>
        <p:grpSp>
          <p:nvGrpSpPr>
            <p:cNvPr id="1123" name="Google Shape;1123;p55"/>
            <p:cNvGrpSpPr/>
            <p:nvPr/>
          </p:nvGrpSpPr>
          <p:grpSpPr>
            <a:xfrm>
              <a:off x="0" y="-567995"/>
              <a:ext cx="20311339" cy="14100416"/>
              <a:chOff x="0" y="-47625"/>
              <a:chExt cx="1703057" cy="1182286"/>
            </a:xfrm>
          </p:grpSpPr>
          <p:sp>
            <p:nvSpPr>
              <p:cNvPr id="1124" name="Google Shape;1124;p55"/>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125" name="Google Shape;1125;p55"/>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26" name="Google Shape;1126;p55"/>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127" name="Google Shape;1127;p55"/>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Colored Events/Deadlines</a:t>
            </a:r>
            <a:endParaRPr sz="700"/>
          </a:p>
        </p:txBody>
      </p:sp>
      <p:sp>
        <p:nvSpPr>
          <p:cNvPr id="1128" name="Google Shape;1128;p55"/>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29" name="Google Shape;1129;p55"/>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30" name="Google Shape;1130;p55"/>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31" name="Google Shape;1131;p55"/>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32" name="Google Shape;1132;p55"/>
          <p:cNvSpPr txBox="1"/>
          <p:nvPr/>
        </p:nvSpPr>
        <p:spPr>
          <a:xfrm>
            <a:off x="1068250" y="965525"/>
            <a:ext cx="6859500" cy="384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4500"/>
              </a:spcBef>
              <a:spcAft>
                <a:spcPts val="4500"/>
              </a:spcAft>
              <a:buNone/>
            </a:pPr>
            <a:endParaRPr sz="1300">
              <a:solidFill>
                <a:schemeClr val="dk1"/>
              </a:solidFill>
            </a:endParaRPr>
          </a:p>
        </p:txBody>
      </p:sp>
      <p:pic>
        <p:nvPicPr>
          <p:cNvPr id="1133" name="Google Shape;1133;p55"/>
          <p:cNvPicPr preferRelativeResize="0"/>
          <p:nvPr/>
        </p:nvPicPr>
        <p:blipFill rotWithShape="1">
          <a:blip r:embed="rId4">
            <a:alphaModFix/>
          </a:blip>
          <a:srcRect l="67180"/>
          <a:stretch/>
        </p:blipFill>
        <p:spPr>
          <a:xfrm>
            <a:off x="810351" y="1199500"/>
            <a:ext cx="2096174" cy="1780225"/>
          </a:xfrm>
          <a:prstGeom prst="rect">
            <a:avLst/>
          </a:prstGeom>
          <a:noFill/>
          <a:ln>
            <a:noFill/>
          </a:ln>
        </p:spPr>
      </p:pic>
      <p:pic>
        <p:nvPicPr>
          <p:cNvPr id="1134" name="Google Shape;1134;p55"/>
          <p:cNvPicPr preferRelativeResize="0"/>
          <p:nvPr/>
        </p:nvPicPr>
        <p:blipFill>
          <a:blip r:embed="rId5">
            <a:alphaModFix/>
          </a:blip>
          <a:stretch>
            <a:fillRect/>
          </a:stretch>
        </p:blipFill>
        <p:spPr>
          <a:xfrm>
            <a:off x="2906525" y="1199500"/>
            <a:ext cx="5366375" cy="3306550"/>
          </a:xfrm>
          <a:prstGeom prst="rect">
            <a:avLst/>
          </a:prstGeom>
          <a:noFill/>
          <a:ln>
            <a:noFill/>
          </a:ln>
        </p:spPr>
      </p:pic>
      <p:pic>
        <p:nvPicPr>
          <p:cNvPr id="1135" name="Google Shape;1135;p55"/>
          <p:cNvPicPr preferRelativeResize="0"/>
          <p:nvPr/>
        </p:nvPicPr>
        <p:blipFill rotWithShape="1">
          <a:blip r:embed="rId4">
            <a:alphaModFix/>
          </a:blip>
          <a:srcRect r="58509"/>
          <a:stretch/>
        </p:blipFill>
        <p:spPr>
          <a:xfrm>
            <a:off x="934650" y="2881325"/>
            <a:ext cx="3402250" cy="2285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139"/>
        <p:cNvGrpSpPr/>
        <p:nvPr/>
      </p:nvGrpSpPr>
      <p:grpSpPr>
        <a:xfrm>
          <a:off x="0" y="0"/>
          <a:ext cx="0" cy="0"/>
          <a:chOff x="0" y="0"/>
          <a:chExt cx="0" cy="0"/>
        </a:xfrm>
      </p:grpSpPr>
      <p:grpSp>
        <p:nvGrpSpPr>
          <p:cNvPr id="1140" name="Google Shape;1140;p56"/>
          <p:cNvGrpSpPr/>
          <p:nvPr/>
        </p:nvGrpSpPr>
        <p:grpSpPr>
          <a:xfrm rot="61431">
            <a:off x="765705" y="83262"/>
            <a:ext cx="7615937" cy="5287090"/>
            <a:chOff x="0" y="-567995"/>
            <a:chExt cx="20311339" cy="14100416"/>
          </a:xfrm>
        </p:grpSpPr>
        <p:grpSp>
          <p:nvGrpSpPr>
            <p:cNvPr id="1141" name="Google Shape;1141;p56"/>
            <p:cNvGrpSpPr/>
            <p:nvPr/>
          </p:nvGrpSpPr>
          <p:grpSpPr>
            <a:xfrm>
              <a:off x="0" y="-567995"/>
              <a:ext cx="20311339" cy="14100416"/>
              <a:chOff x="0" y="-47625"/>
              <a:chExt cx="1703057" cy="1182286"/>
            </a:xfrm>
          </p:grpSpPr>
          <p:sp>
            <p:nvSpPr>
              <p:cNvPr id="1142" name="Google Shape;1142;p56"/>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143" name="Google Shape;1143;p56"/>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44" name="Google Shape;1144;p56"/>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145" name="Google Shape;1145;p56"/>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Delete Event/Deadline </a:t>
            </a:r>
            <a:endParaRPr sz="700"/>
          </a:p>
        </p:txBody>
      </p:sp>
      <p:sp>
        <p:nvSpPr>
          <p:cNvPr id="1146" name="Google Shape;1146;p56"/>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47" name="Google Shape;1147;p56"/>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48" name="Google Shape;1148;p56"/>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49" name="Google Shape;1149;p56"/>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50" name="Google Shape;1150;p56"/>
          <p:cNvSpPr txBox="1"/>
          <p:nvPr/>
        </p:nvSpPr>
        <p:spPr>
          <a:xfrm>
            <a:off x="1237116" y="685063"/>
            <a:ext cx="6669300" cy="1554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4500"/>
              </a:spcBef>
              <a:spcAft>
                <a:spcPts val="0"/>
              </a:spcAft>
              <a:buClr>
                <a:schemeClr val="dk1"/>
              </a:buClr>
              <a:buSzPts val="2000"/>
              <a:buChar char="●"/>
            </a:pPr>
            <a:r>
              <a:rPr lang="en" sz="2000" dirty="0">
                <a:solidFill>
                  <a:schemeClr val="dk1"/>
                </a:solidFill>
              </a:rPr>
              <a:t>Users can select the deadline/event and it will give them the option to delete them.</a:t>
            </a:r>
            <a:endParaRPr sz="2000" dirty="0">
              <a:solidFill>
                <a:schemeClr val="dk1"/>
              </a:solidFill>
            </a:endParaRPr>
          </a:p>
          <a:p>
            <a:pPr marL="457200" lvl="0" indent="-355600" algn="l" rtl="0">
              <a:lnSpc>
                <a:spcPct val="115000"/>
              </a:lnSpc>
              <a:spcBef>
                <a:spcPts val="0"/>
              </a:spcBef>
              <a:spcAft>
                <a:spcPts val="0"/>
              </a:spcAft>
              <a:buClr>
                <a:schemeClr val="dk1"/>
              </a:buClr>
              <a:buSzPts val="2000"/>
              <a:buChar char="●"/>
            </a:pPr>
            <a:r>
              <a:rPr lang="en" sz="2000" dirty="0">
                <a:solidFill>
                  <a:schemeClr val="dk1"/>
                </a:solidFill>
              </a:rPr>
              <a:t>Event/deadline is removed from database and calendar view.</a:t>
            </a:r>
            <a:endParaRPr sz="2000" dirty="0">
              <a:solidFill>
                <a:schemeClr val="dk1"/>
              </a:solidFill>
            </a:endParaRPr>
          </a:p>
        </p:txBody>
      </p:sp>
      <p:pic>
        <p:nvPicPr>
          <p:cNvPr id="1151" name="Google Shape;1151;p56"/>
          <p:cNvPicPr preferRelativeResize="0"/>
          <p:nvPr/>
        </p:nvPicPr>
        <p:blipFill rotWithShape="1">
          <a:blip r:embed="rId4">
            <a:alphaModFix/>
          </a:blip>
          <a:srcRect l="9688" t="19939" r="12617" b="22313"/>
          <a:stretch/>
        </p:blipFill>
        <p:spPr>
          <a:xfrm>
            <a:off x="2119027" y="2809200"/>
            <a:ext cx="4909290" cy="224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155"/>
        <p:cNvGrpSpPr/>
        <p:nvPr/>
      </p:nvGrpSpPr>
      <p:grpSpPr>
        <a:xfrm>
          <a:off x="0" y="0"/>
          <a:ext cx="0" cy="0"/>
          <a:chOff x="0" y="0"/>
          <a:chExt cx="0" cy="0"/>
        </a:xfrm>
      </p:grpSpPr>
      <p:grpSp>
        <p:nvGrpSpPr>
          <p:cNvPr id="1156" name="Google Shape;1156;p57"/>
          <p:cNvGrpSpPr/>
          <p:nvPr/>
        </p:nvGrpSpPr>
        <p:grpSpPr>
          <a:xfrm rot="61431">
            <a:off x="765705" y="83262"/>
            <a:ext cx="7615937" cy="5287090"/>
            <a:chOff x="0" y="-567995"/>
            <a:chExt cx="20311339" cy="14100416"/>
          </a:xfrm>
        </p:grpSpPr>
        <p:grpSp>
          <p:nvGrpSpPr>
            <p:cNvPr id="1157" name="Google Shape;1157;p57"/>
            <p:cNvGrpSpPr/>
            <p:nvPr/>
          </p:nvGrpSpPr>
          <p:grpSpPr>
            <a:xfrm>
              <a:off x="0" y="-567995"/>
              <a:ext cx="20311339" cy="14100416"/>
              <a:chOff x="0" y="-47625"/>
              <a:chExt cx="1703057" cy="1182286"/>
            </a:xfrm>
          </p:grpSpPr>
          <p:sp>
            <p:nvSpPr>
              <p:cNvPr id="1158" name="Google Shape;1158;p57"/>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159" name="Google Shape;1159;p57"/>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60" name="Google Shape;1160;p57"/>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161" name="Google Shape;1161;p57"/>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62" name="Google Shape;1162;p57"/>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63" name="Google Shape;1163;p57"/>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64" name="Google Shape;1164;p57"/>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65" name="Google Shape;1165;p57"/>
          <p:cNvSpPr txBox="1"/>
          <p:nvPr/>
        </p:nvSpPr>
        <p:spPr>
          <a:xfrm>
            <a:off x="373950" y="1275229"/>
            <a:ext cx="3729900" cy="3154500"/>
          </a:xfrm>
          <a:prstGeom prst="rect">
            <a:avLst/>
          </a:prstGeom>
          <a:noFill/>
          <a:ln>
            <a:noFill/>
          </a:ln>
        </p:spPr>
        <p:txBody>
          <a:bodyPr spcFirstLastPara="1" wrap="square" lIns="91425" tIns="91425" rIns="91425" bIns="91425" anchor="t" anchorCtr="0">
            <a:spAutoFit/>
          </a:bodyPr>
          <a:lstStyle/>
          <a:p>
            <a:pPr marL="914400" lvl="1" indent="-336550" algn="l" rtl="0">
              <a:lnSpc>
                <a:spcPct val="115000"/>
              </a:lnSpc>
              <a:spcBef>
                <a:spcPts val="4500"/>
              </a:spcBef>
              <a:spcAft>
                <a:spcPts val="0"/>
              </a:spcAft>
              <a:buClr>
                <a:schemeClr val="dk1"/>
              </a:buClr>
              <a:buSzPts val="1700"/>
              <a:buChar char="○"/>
            </a:pPr>
            <a:r>
              <a:rPr lang="en" sz="1700" dirty="0">
                <a:solidFill>
                  <a:schemeClr val="dk1"/>
                </a:solidFill>
              </a:rPr>
              <a:t>Generates calendar events for working on deadlines</a:t>
            </a: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 sz="1700" dirty="0">
                <a:solidFill>
                  <a:schemeClr val="dk1"/>
                </a:solidFill>
              </a:rPr>
              <a:t>Schedule is </a:t>
            </a:r>
            <a:r>
              <a:rPr lang="en" sz="1700" b="1" dirty="0">
                <a:solidFill>
                  <a:schemeClr val="dk1"/>
                </a:solidFill>
              </a:rPr>
              <a:t>tailored to user preferences</a:t>
            </a:r>
            <a:r>
              <a:rPr lang="en" sz="1700" dirty="0">
                <a:solidFill>
                  <a:schemeClr val="dk1"/>
                </a:solidFill>
              </a:rPr>
              <a:t> like sleep time, work day, productive hours, break time</a:t>
            </a: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 sz="1700" dirty="0">
                <a:solidFill>
                  <a:schemeClr val="dk1"/>
                </a:solidFill>
              </a:rPr>
              <a:t>Options to delete this </a:t>
            </a:r>
            <a:r>
              <a:rPr lang="en" sz="1700" b="1" dirty="0">
                <a:solidFill>
                  <a:schemeClr val="dk1"/>
                </a:solidFill>
              </a:rPr>
              <a:t>generated</a:t>
            </a:r>
            <a:r>
              <a:rPr lang="en" sz="1700" dirty="0">
                <a:solidFill>
                  <a:schemeClr val="dk1"/>
                </a:solidFill>
              </a:rPr>
              <a:t> schedule if wanted</a:t>
            </a:r>
            <a:endParaRPr sz="1700" dirty="0">
              <a:solidFill>
                <a:schemeClr val="dk1"/>
              </a:solidFill>
            </a:endParaRPr>
          </a:p>
        </p:txBody>
      </p:sp>
      <p:pic>
        <p:nvPicPr>
          <p:cNvPr id="1166" name="Google Shape;1166;p57" title="Screenshot 2025-05-09 at 9.48.49 AM.png"/>
          <p:cNvPicPr preferRelativeResize="0"/>
          <p:nvPr/>
        </p:nvPicPr>
        <p:blipFill rotWithShape="1">
          <a:blip r:embed="rId4">
            <a:alphaModFix/>
          </a:blip>
          <a:srcRect l="41975" b="13427"/>
          <a:stretch/>
        </p:blipFill>
        <p:spPr>
          <a:xfrm>
            <a:off x="6369350" y="1263700"/>
            <a:ext cx="1752050" cy="3755300"/>
          </a:xfrm>
          <a:prstGeom prst="rect">
            <a:avLst/>
          </a:prstGeom>
          <a:noFill/>
          <a:ln>
            <a:noFill/>
          </a:ln>
        </p:spPr>
      </p:pic>
      <p:pic>
        <p:nvPicPr>
          <p:cNvPr id="1167" name="Google Shape;1167;p57"/>
          <p:cNvPicPr preferRelativeResize="0"/>
          <p:nvPr/>
        </p:nvPicPr>
        <p:blipFill rotWithShape="1">
          <a:blip r:embed="rId5">
            <a:alphaModFix/>
          </a:blip>
          <a:srcRect r="48084"/>
          <a:stretch/>
        </p:blipFill>
        <p:spPr>
          <a:xfrm>
            <a:off x="4160950" y="1862475"/>
            <a:ext cx="2027501" cy="3281025"/>
          </a:xfrm>
          <a:prstGeom prst="rect">
            <a:avLst/>
          </a:prstGeom>
          <a:noFill/>
          <a:ln>
            <a:noFill/>
          </a:ln>
        </p:spPr>
      </p:pic>
      <p:sp>
        <p:nvSpPr>
          <p:cNvPr id="1168" name="Google Shape;1168;p57"/>
          <p:cNvSpPr txBox="1"/>
          <p:nvPr/>
        </p:nvSpPr>
        <p:spPr>
          <a:xfrm>
            <a:off x="514350" y="261080"/>
            <a:ext cx="8115300" cy="138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500">
                <a:solidFill>
                  <a:srgbClr val="FF4F63"/>
                </a:solidFill>
                <a:latin typeface="Paytone One"/>
                <a:ea typeface="Paytone One"/>
                <a:cs typeface="Paytone One"/>
                <a:sym typeface="Paytone One"/>
              </a:rPr>
              <a:t>Generate/Remove generated Schedule</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172"/>
        <p:cNvGrpSpPr/>
        <p:nvPr/>
      </p:nvGrpSpPr>
      <p:grpSpPr>
        <a:xfrm>
          <a:off x="0" y="0"/>
          <a:ext cx="0" cy="0"/>
          <a:chOff x="0" y="0"/>
          <a:chExt cx="0" cy="0"/>
        </a:xfrm>
      </p:grpSpPr>
      <p:grpSp>
        <p:nvGrpSpPr>
          <p:cNvPr id="1173" name="Google Shape;1173;p58"/>
          <p:cNvGrpSpPr/>
          <p:nvPr/>
        </p:nvGrpSpPr>
        <p:grpSpPr>
          <a:xfrm rot="61431">
            <a:off x="765705" y="83262"/>
            <a:ext cx="7615937" cy="5287090"/>
            <a:chOff x="0" y="-567995"/>
            <a:chExt cx="20311339" cy="14100416"/>
          </a:xfrm>
        </p:grpSpPr>
        <p:grpSp>
          <p:nvGrpSpPr>
            <p:cNvPr id="1174" name="Google Shape;1174;p58"/>
            <p:cNvGrpSpPr/>
            <p:nvPr/>
          </p:nvGrpSpPr>
          <p:grpSpPr>
            <a:xfrm>
              <a:off x="0" y="-567995"/>
              <a:ext cx="20311339" cy="14100416"/>
              <a:chOff x="0" y="-47625"/>
              <a:chExt cx="1703057" cy="1182286"/>
            </a:xfrm>
          </p:grpSpPr>
          <p:sp>
            <p:nvSpPr>
              <p:cNvPr id="1175" name="Google Shape;1175;p58"/>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176" name="Google Shape;1176;p58"/>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77" name="Google Shape;1177;p58"/>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178" name="Google Shape;1178;p58"/>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Scheduler Logic</a:t>
            </a:r>
            <a:endParaRPr sz="700"/>
          </a:p>
        </p:txBody>
      </p:sp>
      <p:sp>
        <p:nvSpPr>
          <p:cNvPr id="1179" name="Google Shape;1179;p58"/>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80" name="Google Shape;1180;p58"/>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81" name="Google Shape;1181;p58"/>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82" name="Google Shape;1182;p58"/>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83" name="Google Shape;1183;p58"/>
          <p:cNvSpPr txBox="1"/>
          <p:nvPr/>
        </p:nvSpPr>
        <p:spPr>
          <a:xfrm>
            <a:off x="1027025" y="953800"/>
            <a:ext cx="7023900" cy="38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rPr>
              <a:t>Inputs:</a:t>
            </a:r>
            <a:endParaRPr sz="1500" b="1">
              <a:solidFill>
                <a:schemeClr val="dk1"/>
              </a:solidFill>
            </a:endParaRPr>
          </a:p>
          <a:p>
            <a:pPr marL="0" lvl="0" indent="457200" algn="l" rtl="0">
              <a:spcBef>
                <a:spcPts val="0"/>
              </a:spcBef>
              <a:spcAft>
                <a:spcPts val="0"/>
              </a:spcAft>
              <a:buNone/>
            </a:pPr>
            <a:r>
              <a:rPr lang="en" sz="1500" b="1">
                <a:solidFill>
                  <a:schemeClr val="dk1"/>
                </a:solidFill>
              </a:rPr>
              <a:t>User’s events, deadlines, and preferences</a:t>
            </a:r>
            <a:endParaRPr sz="1500" b="1">
              <a:solidFill>
                <a:schemeClr val="dk1"/>
              </a:solidFill>
            </a:endParaRPr>
          </a:p>
          <a:p>
            <a:pPr marL="0" lvl="0" indent="0" algn="l" rtl="0">
              <a:spcBef>
                <a:spcPts val="0"/>
              </a:spcBef>
              <a:spcAft>
                <a:spcPts val="0"/>
              </a:spcAft>
              <a:buNone/>
            </a:pPr>
            <a:r>
              <a:rPr lang="en" sz="1500" b="1">
                <a:solidFill>
                  <a:schemeClr val="dk1"/>
                </a:solidFill>
              </a:rPr>
              <a:t>For each deadline:</a:t>
            </a:r>
            <a:endParaRPr sz="1500" b="1">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Calculate unscheduled minutes of deadline based on estimated duration and already scheduled events</a:t>
            </a:r>
            <a:endParaRPr sz="1500">
              <a:solidFill>
                <a:schemeClr val="dk1"/>
              </a:solidFill>
            </a:endParaRPr>
          </a:p>
          <a:p>
            <a:pPr marL="457200" lvl="0" indent="-323850" algn="l" rtl="0">
              <a:spcBef>
                <a:spcPts val="0"/>
              </a:spcBef>
              <a:spcAft>
                <a:spcPts val="0"/>
              </a:spcAft>
              <a:buClr>
                <a:schemeClr val="dk1"/>
              </a:buClr>
              <a:buSzPts val="1500"/>
              <a:buChar char="-"/>
            </a:pPr>
            <a:r>
              <a:rPr lang="en" sz="1500" b="1">
                <a:solidFill>
                  <a:schemeClr val="dk1"/>
                </a:solidFill>
              </a:rPr>
              <a:t>Loop A: While unscheduled minutes &gt; 0:</a:t>
            </a:r>
            <a:endParaRPr sz="1500" b="1">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Search for next free time block within user’s working hours</a:t>
            </a:r>
            <a:endParaRPr sz="1500">
              <a:solidFill>
                <a:schemeClr val="dk1"/>
              </a:solidFill>
            </a:endParaRPr>
          </a:p>
          <a:p>
            <a:pPr marL="914400" lvl="1" indent="-323850" algn="l" rtl="0">
              <a:spcBef>
                <a:spcPts val="0"/>
              </a:spcBef>
              <a:spcAft>
                <a:spcPts val="0"/>
              </a:spcAft>
              <a:buClr>
                <a:schemeClr val="dk1"/>
              </a:buClr>
              <a:buSzPts val="1500"/>
              <a:buChar char="-"/>
            </a:pPr>
            <a:r>
              <a:rPr lang="en" sz="1500" b="1">
                <a:solidFill>
                  <a:schemeClr val="dk1"/>
                </a:solidFill>
              </a:rPr>
              <a:t>If next free time block is after deadline:</a:t>
            </a:r>
            <a:endParaRPr sz="1500">
              <a:solidFill>
                <a:schemeClr val="dk1"/>
              </a:solidFill>
            </a:endParaRPr>
          </a:p>
          <a:p>
            <a:pPr marL="1371600" lvl="2" indent="-323850" algn="l" rtl="0">
              <a:spcBef>
                <a:spcPts val="0"/>
              </a:spcBef>
              <a:spcAft>
                <a:spcPts val="0"/>
              </a:spcAft>
              <a:buClr>
                <a:schemeClr val="dk1"/>
              </a:buClr>
              <a:buSzPts val="1500"/>
              <a:buChar char="-"/>
            </a:pPr>
            <a:r>
              <a:rPr lang="en" sz="1500">
                <a:solidFill>
                  <a:schemeClr val="dk1"/>
                </a:solidFill>
              </a:rPr>
              <a:t>Stop searching and break from Loop A</a:t>
            </a:r>
            <a:endParaRPr sz="15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Make an event whose length is at most the user’s work duration</a:t>
            </a:r>
            <a:endParaRPr sz="15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Automatically put in break time</a:t>
            </a:r>
            <a:endParaRPr sz="15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Subtract duration of this event from unscheduled minute</a:t>
            </a:r>
            <a:endParaRPr sz="15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Next time block must be an interval after the end of scheduled event</a:t>
            </a:r>
            <a:endParaRPr sz="1500">
              <a:solidFill>
                <a:schemeClr val="dk1"/>
              </a:solidFill>
            </a:endParaRPr>
          </a:p>
          <a:p>
            <a:pPr marL="0" lvl="0" indent="0" algn="l" rtl="0">
              <a:spcBef>
                <a:spcPts val="0"/>
              </a:spcBef>
              <a:spcAft>
                <a:spcPts val="0"/>
              </a:spcAft>
              <a:buClr>
                <a:schemeClr val="dk1"/>
              </a:buClr>
              <a:buSzPts val="1100"/>
              <a:buFont typeface="Arial"/>
              <a:buNone/>
            </a:pPr>
            <a:r>
              <a:rPr lang="en" sz="1500" b="1">
                <a:solidFill>
                  <a:schemeClr val="dk1"/>
                </a:solidFill>
              </a:rPr>
              <a:t>Outputs:</a:t>
            </a:r>
            <a:endParaRPr sz="1500" b="1">
              <a:solidFill>
                <a:schemeClr val="dk1"/>
              </a:solidFill>
            </a:endParaRPr>
          </a:p>
          <a:p>
            <a:pPr marL="0" lvl="0" indent="457200" algn="l" rtl="0">
              <a:spcBef>
                <a:spcPts val="0"/>
              </a:spcBef>
              <a:spcAft>
                <a:spcPts val="0"/>
              </a:spcAft>
              <a:buClr>
                <a:schemeClr val="dk1"/>
              </a:buClr>
              <a:buSzPts val="1100"/>
              <a:buFont typeface="Arial"/>
              <a:buNone/>
            </a:pPr>
            <a:r>
              <a:rPr lang="en" sz="1500" b="1">
                <a:solidFill>
                  <a:schemeClr val="dk1"/>
                </a:solidFill>
              </a:rPr>
              <a:t>Array of newly scheduled events</a:t>
            </a:r>
            <a:endParaRPr sz="1500" b="1">
              <a:solidFill>
                <a:schemeClr val="dk1"/>
              </a:solidFill>
            </a:endParaRPr>
          </a:p>
          <a:p>
            <a:pPr marL="0" lvl="0" indent="457200" algn="l" rtl="0">
              <a:spcBef>
                <a:spcPts val="0"/>
              </a:spcBef>
              <a:spcAft>
                <a:spcPts val="0"/>
              </a:spcAft>
              <a:buClr>
                <a:schemeClr val="dk1"/>
              </a:buClr>
              <a:buSzPts val="1100"/>
              <a:buFont typeface="Arial"/>
              <a:buNone/>
            </a:pPr>
            <a:r>
              <a:rPr lang="en" sz="1500" b="1">
                <a:solidFill>
                  <a:schemeClr val="dk1"/>
                </a:solidFill>
              </a:rPr>
              <a:t>Array of deadlines not fully scheduled</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187"/>
        <p:cNvGrpSpPr/>
        <p:nvPr/>
      </p:nvGrpSpPr>
      <p:grpSpPr>
        <a:xfrm>
          <a:off x="0" y="0"/>
          <a:ext cx="0" cy="0"/>
          <a:chOff x="0" y="0"/>
          <a:chExt cx="0" cy="0"/>
        </a:xfrm>
      </p:grpSpPr>
      <p:grpSp>
        <p:nvGrpSpPr>
          <p:cNvPr id="1188" name="Google Shape;1188;p59"/>
          <p:cNvGrpSpPr/>
          <p:nvPr/>
        </p:nvGrpSpPr>
        <p:grpSpPr>
          <a:xfrm rot="61431">
            <a:off x="765705" y="83262"/>
            <a:ext cx="7615937" cy="5287090"/>
            <a:chOff x="0" y="-567995"/>
            <a:chExt cx="20311339" cy="14100416"/>
          </a:xfrm>
        </p:grpSpPr>
        <p:grpSp>
          <p:nvGrpSpPr>
            <p:cNvPr id="1189" name="Google Shape;1189;p59"/>
            <p:cNvGrpSpPr/>
            <p:nvPr/>
          </p:nvGrpSpPr>
          <p:grpSpPr>
            <a:xfrm>
              <a:off x="0" y="-567995"/>
              <a:ext cx="20311339" cy="14100416"/>
              <a:chOff x="0" y="-47625"/>
              <a:chExt cx="1703057" cy="1182286"/>
            </a:xfrm>
          </p:grpSpPr>
          <p:sp>
            <p:nvSpPr>
              <p:cNvPr id="1190" name="Google Shape;1190;p59"/>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191" name="Google Shape;1191;p59"/>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92" name="Google Shape;1192;p59"/>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193" name="Google Shape;1193;p59"/>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Added Notifications</a:t>
            </a:r>
            <a:endParaRPr sz="700"/>
          </a:p>
        </p:txBody>
      </p:sp>
      <p:sp>
        <p:nvSpPr>
          <p:cNvPr id="1194" name="Google Shape;1194;p59"/>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95" name="Google Shape;1195;p59"/>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96" name="Google Shape;1196;p59"/>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97" name="Google Shape;1197;p59"/>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98" name="Google Shape;1198;p59"/>
          <p:cNvSpPr txBox="1"/>
          <p:nvPr/>
        </p:nvSpPr>
        <p:spPr>
          <a:xfrm>
            <a:off x="1068250" y="4089725"/>
            <a:ext cx="6859500" cy="3849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4500"/>
              </a:spcBef>
              <a:spcAft>
                <a:spcPts val="0"/>
              </a:spcAft>
              <a:buClr>
                <a:schemeClr val="dk1"/>
              </a:buClr>
              <a:buSzPts val="1300"/>
              <a:buChar char="●"/>
            </a:pPr>
            <a:r>
              <a:rPr lang="en" sz="1300">
                <a:solidFill>
                  <a:schemeClr val="dk1"/>
                </a:solidFill>
              </a:rPr>
              <a:t>Browser notifications are sent before the start of events.</a:t>
            </a:r>
            <a:endParaRPr sz="1300">
              <a:solidFill>
                <a:schemeClr val="dk1"/>
              </a:solidFill>
            </a:endParaRPr>
          </a:p>
        </p:txBody>
      </p:sp>
      <p:pic>
        <p:nvPicPr>
          <p:cNvPr id="1199" name="Google Shape;1199;p59"/>
          <p:cNvPicPr preferRelativeResize="0"/>
          <p:nvPr/>
        </p:nvPicPr>
        <p:blipFill rotWithShape="1">
          <a:blip r:embed="rId4">
            <a:alphaModFix/>
          </a:blip>
          <a:srcRect b="64001"/>
          <a:stretch/>
        </p:blipFill>
        <p:spPr>
          <a:xfrm>
            <a:off x="1078800" y="1810326"/>
            <a:ext cx="6986400" cy="20691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203"/>
        <p:cNvGrpSpPr/>
        <p:nvPr/>
      </p:nvGrpSpPr>
      <p:grpSpPr>
        <a:xfrm>
          <a:off x="0" y="0"/>
          <a:ext cx="0" cy="0"/>
          <a:chOff x="0" y="0"/>
          <a:chExt cx="0" cy="0"/>
        </a:xfrm>
      </p:grpSpPr>
      <p:grpSp>
        <p:nvGrpSpPr>
          <p:cNvPr id="1204" name="Google Shape;1204;p60"/>
          <p:cNvGrpSpPr/>
          <p:nvPr/>
        </p:nvGrpSpPr>
        <p:grpSpPr>
          <a:xfrm rot="61431">
            <a:off x="765705" y="83262"/>
            <a:ext cx="7615937" cy="5287090"/>
            <a:chOff x="0" y="-567995"/>
            <a:chExt cx="20311339" cy="14100416"/>
          </a:xfrm>
        </p:grpSpPr>
        <p:grpSp>
          <p:nvGrpSpPr>
            <p:cNvPr id="1205" name="Google Shape;1205;p60"/>
            <p:cNvGrpSpPr/>
            <p:nvPr/>
          </p:nvGrpSpPr>
          <p:grpSpPr>
            <a:xfrm>
              <a:off x="0" y="-567995"/>
              <a:ext cx="20311339" cy="14100416"/>
              <a:chOff x="0" y="-47625"/>
              <a:chExt cx="1703057" cy="1182286"/>
            </a:xfrm>
          </p:grpSpPr>
          <p:sp>
            <p:nvSpPr>
              <p:cNvPr id="1206" name="Google Shape;1206;p60"/>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207" name="Google Shape;1207;p60"/>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08" name="Google Shape;1208;p60"/>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209" name="Google Shape;1209;p60"/>
          <p:cNvSpPr/>
          <p:nvPr/>
        </p:nvSpPr>
        <p:spPr>
          <a:xfrm>
            <a:off x="7623328" y="1896178"/>
            <a:ext cx="2557405" cy="3171974"/>
          </a:xfrm>
          <a:custGeom>
            <a:avLst/>
            <a:gdLst/>
            <a:ahLst/>
            <a:cxnLst/>
            <a:rect l="l" t="t" r="r" b="b"/>
            <a:pathLst>
              <a:path w="5114809" h="6343949" extrusionOk="0">
                <a:moveTo>
                  <a:pt x="0" y="0"/>
                </a:moveTo>
                <a:lnTo>
                  <a:pt x="5114810" y="0"/>
                </a:lnTo>
                <a:lnTo>
                  <a:pt x="5114810" y="6343949"/>
                </a:lnTo>
                <a:lnTo>
                  <a:pt x="0" y="6343949"/>
                </a:lnTo>
                <a:lnTo>
                  <a:pt x="0" y="0"/>
                </a:lnTo>
                <a:close/>
              </a:path>
            </a:pathLst>
          </a:custGeom>
          <a:blipFill rotWithShape="1">
            <a:blip r:embed="rId4">
              <a:alphaModFix/>
            </a:blip>
            <a:stretch>
              <a:fillRect/>
            </a:stretch>
          </a:blipFill>
          <a:ln>
            <a:noFill/>
          </a:ln>
        </p:spPr>
        <p:txBody>
          <a:bodyPr/>
          <a:lstStyle/>
          <a:p>
            <a:endParaRPr lang="en-US"/>
          </a:p>
        </p:txBody>
      </p:sp>
      <p:sp>
        <p:nvSpPr>
          <p:cNvPr id="1210" name="Google Shape;1210;p60"/>
          <p:cNvSpPr/>
          <p:nvPr/>
        </p:nvSpPr>
        <p:spPr>
          <a:xfrm>
            <a:off x="386545" y="3825066"/>
            <a:ext cx="1173325" cy="1337122"/>
          </a:xfrm>
          <a:custGeom>
            <a:avLst/>
            <a:gdLst/>
            <a:ahLst/>
            <a:cxnLst/>
            <a:rect l="l" t="t" r="r" b="b"/>
            <a:pathLst>
              <a:path w="2346650" h="2674245" extrusionOk="0">
                <a:moveTo>
                  <a:pt x="0" y="0"/>
                </a:moveTo>
                <a:lnTo>
                  <a:pt x="2346650" y="0"/>
                </a:lnTo>
                <a:lnTo>
                  <a:pt x="2346650" y="2674245"/>
                </a:lnTo>
                <a:lnTo>
                  <a:pt x="0" y="2674245"/>
                </a:lnTo>
                <a:lnTo>
                  <a:pt x="0" y="0"/>
                </a:lnTo>
                <a:close/>
              </a:path>
            </a:pathLst>
          </a:custGeom>
          <a:blipFill rotWithShape="1">
            <a:blip r:embed="rId5">
              <a:alphaModFix/>
            </a:blip>
            <a:stretch>
              <a:fillRect/>
            </a:stretch>
          </a:blipFill>
          <a:ln>
            <a:noFill/>
          </a:ln>
        </p:spPr>
        <p:txBody>
          <a:bodyPr/>
          <a:lstStyle/>
          <a:p>
            <a:endParaRPr lang="en-US"/>
          </a:p>
        </p:txBody>
      </p:sp>
      <p:sp>
        <p:nvSpPr>
          <p:cNvPr id="1211" name="Google Shape;1211;p60"/>
          <p:cNvSpPr/>
          <p:nvPr/>
        </p:nvSpPr>
        <p:spPr>
          <a:xfrm rot="10800000" flipH="1">
            <a:off x="-1041595" y="233599"/>
            <a:ext cx="2796122" cy="2006218"/>
          </a:xfrm>
          <a:custGeom>
            <a:avLst/>
            <a:gdLst/>
            <a:ahLst/>
            <a:cxnLst/>
            <a:rect l="l" t="t" r="r" b="b"/>
            <a:pathLst>
              <a:path w="5592243" h="4012435" extrusionOk="0">
                <a:moveTo>
                  <a:pt x="5592243" y="0"/>
                </a:moveTo>
                <a:lnTo>
                  <a:pt x="0" y="0"/>
                </a:lnTo>
                <a:lnTo>
                  <a:pt x="0" y="4012434"/>
                </a:lnTo>
                <a:lnTo>
                  <a:pt x="5592243" y="4012434"/>
                </a:lnTo>
                <a:lnTo>
                  <a:pt x="5592243" y="0"/>
                </a:lnTo>
                <a:close/>
              </a:path>
            </a:pathLst>
          </a:custGeom>
          <a:blipFill rotWithShape="1">
            <a:blip r:embed="rId6">
              <a:alphaModFix/>
            </a:blip>
            <a:stretch>
              <a:fillRect/>
            </a:stretch>
          </a:blipFill>
          <a:ln>
            <a:noFill/>
          </a:ln>
        </p:spPr>
        <p:txBody>
          <a:bodyPr/>
          <a:lstStyle/>
          <a:p>
            <a:endParaRPr lang="en-US"/>
          </a:p>
        </p:txBody>
      </p:sp>
      <p:sp>
        <p:nvSpPr>
          <p:cNvPr id="1212" name="Google Shape;1212;p60"/>
          <p:cNvSpPr txBox="1"/>
          <p:nvPr/>
        </p:nvSpPr>
        <p:spPr>
          <a:xfrm>
            <a:off x="1176775" y="753073"/>
            <a:ext cx="5949900" cy="3483900"/>
          </a:xfrm>
          <a:prstGeom prst="rect">
            <a:avLst/>
          </a:prstGeom>
          <a:noFill/>
          <a:ln>
            <a:noFill/>
          </a:ln>
        </p:spPr>
        <p:txBody>
          <a:bodyPr spcFirstLastPara="1" wrap="square" lIns="91425" tIns="91425" rIns="91425" bIns="91425" anchor="t" anchorCtr="0">
            <a:spAutoFit/>
          </a:bodyPr>
          <a:lstStyle/>
          <a:p>
            <a:pPr marL="1371600" lvl="1" indent="-355600" algn="l" rtl="0">
              <a:lnSpc>
                <a:spcPct val="115000"/>
              </a:lnSpc>
              <a:spcBef>
                <a:spcPts val="4500"/>
              </a:spcBef>
              <a:spcAft>
                <a:spcPts val="0"/>
              </a:spcAft>
              <a:buClr>
                <a:schemeClr val="dk1"/>
              </a:buClr>
              <a:buSzPts val="2000"/>
              <a:buChar char="○"/>
            </a:pPr>
            <a:r>
              <a:rPr lang="en" sz="2000" dirty="0">
                <a:solidFill>
                  <a:schemeClr val="dk1"/>
                </a:solidFill>
              </a:rPr>
              <a:t>Add an option to edit existing events</a:t>
            </a:r>
            <a:endParaRPr sz="2000" dirty="0">
              <a:solidFill>
                <a:schemeClr val="dk1"/>
              </a:solidFill>
            </a:endParaRPr>
          </a:p>
          <a:p>
            <a:pPr marL="1371600" lvl="1" indent="-355600" algn="l" rtl="0">
              <a:lnSpc>
                <a:spcPct val="115000"/>
              </a:lnSpc>
              <a:spcBef>
                <a:spcPts val="1000"/>
              </a:spcBef>
              <a:spcAft>
                <a:spcPts val="0"/>
              </a:spcAft>
              <a:buClr>
                <a:schemeClr val="dk1"/>
              </a:buClr>
              <a:buSzPts val="2000"/>
              <a:buChar char="○"/>
            </a:pPr>
            <a:r>
              <a:rPr lang="en" sz="2000" dirty="0">
                <a:solidFill>
                  <a:schemeClr val="dk1"/>
                </a:solidFill>
              </a:rPr>
              <a:t>Implement recurring events for daily, weekly, and monthly events when button is clicked</a:t>
            </a:r>
            <a:endParaRPr sz="2000" dirty="0">
              <a:solidFill>
                <a:schemeClr val="dk1"/>
              </a:solidFill>
            </a:endParaRPr>
          </a:p>
          <a:p>
            <a:pPr marL="1371600" lvl="1" indent="-355600" algn="l" rtl="0">
              <a:lnSpc>
                <a:spcPct val="115000"/>
              </a:lnSpc>
              <a:spcBef>
                <a:spcPts val="1000"/>
              </a:spcBef>
              <a:spcAft>
                <a:spcPts val="0"/>
              </a:spcAft>
              <a:buClr>
                <a:schemeClr val="dk1"/>
              </a:buClr>
              <a:buSzPts val="2000"/>
              <a:buChar char="○"/>
            </a:pPr>
            <a:r>
              <a:rPr lang="en" sz="2000" dirty="0">
                <a:solidFill>
                  <a:schemeClr val="dk1"/>
                </a:solidFill>
              </a:rPr>
              <a:t>Testing and debugging for scheduling algorithm</a:t>
            </a:r>
            <a:endParaRPr sz="2000" dirty="0">
              <a:solidFill>
                <a:schemeClr val="dk1"/>
              </a:solidFill>
            </a:endParaRPr>
          </a:p>
          <a:p>
            <a:pPr marL="1371600" lvl="1" indent="-355600" algn="l" rtl="0">
              <a:lnSpc>
                <a:spcPct val="115000"/>
              </a:lnSpc>
              <a:spcBef>
                <a:spcPts val="1000"/>
              </a:spcBef>
              <a:spcAft>
                <a:spcPts val="0"/>
              </a:spcAft>
              <a:buClr>
                <a:schemeClr val="dk1"/>
              </a:buClr>
              <a:buSzPts val="2000"/>
              <a:buChar char="○"/>
            </a:pPr>
            <a:r>
              <a:rPr lang="en" sz="2000" dirty="0">
                <a:solidFill>
                  <a:schemeClr val="dk1"/>
                </a:solidFill>
              </a:rPr>
              <a:t>Improve our scheduling algorithm</a:t>
            </a:r>
            <a:endParaRPr sz="2000" dirty="0">
              <a:solidFill>
                <a:schemeClr val="dk1"/>
              </a:solidFill>
            </a:endParaRPr>
          </a:p>
          <a:p>
            <a:pPr marL="1371600" lvl="1" indent="-355600" algn="l" rtl="0">
              <a:lnSpc>
                <a:spcPct val="115000"/>
              </a:lnSpc>
              <a:spcBef>
                <a:spcPts val="1000"/>
              </a:spcBef>
              <a:spcAft>
                <a:spcPts val="1000"/>
              </a:spcAft>
              <a:buClr>
                <a:schemeClr val="dk1"/>
              </a:buClr>
              <a:buSzPts val="2000"/>
              <a:buChar char="○"/>
            </a:pPr>
            <a:r>
              <a:rPr lang="en" sz="2000" dirty="0">
                <a:solidFill>
                  <a:schemeClr val="dk1"/>
                </a:solidFill>
              </a:rPr>
              <a:t>Improve deploy version to be fast</a:t>
            </a:r>
            <a:endParaRPr sz="2000" dirty="0">
              <a:solidFill>
                <a:schemeClr val="dk1"/>
              </a:solidFill>
            </a:endParaRPr>
          </a:p>
        </p:txBody>
      </p:sp>
      <p:sp>
        <p:nvSpPr>
          <p:cNvPr id="1213" name="Google Shape;1213;p60"/>
          <p:cNvSpPr/>
          <p:nvPr/>
        </p:nvSpPr>
        <p:spPr>
          <a:xfrm>
            <a:off x="7708452" y="-267553"/>
            <a:ext cx="1323370" cy="1563805"/>
          </a:xfrm>
          <a:custGeom>
            <a:avLst/>
            <a:gdLst/>
            <a:ahLst/>
            <a:cxnLst/>
            <a:rect l="l" t="t" r="r" b="b"/>
            <a:pathLst>
              <a:path w="2646740" h="3127610" extrusionOk="0">
                <a:moveTo>
                  <a:pt x="0" y="0"/>
                </a:moveTo>
                <a:lnTo>
                  <a:pt x="2646740" y="0"/>
                </a:lnTo>
                <a:lnTo>
                  <a:pt x="2646740" y="3127610"/>
                </a:lnTo>
                <a:lnTo>
                  <a:pt x="0" y="3127610"/>
                </a:lnTo>
                <a:lnTo>
                  <a:pt x="0" y="0"/>
                </a:lnTo>
                <a:close/>
              </a:path>
            </a:pathLst>
          </a:custGeom>
          <a:blipFill rotWithShape="1">
            <a:blip r:embed="rId7">
              <a:alphaModFix/>
            </a:blip>
            <a:stretch>
              <a:fillRect/>
            </a:stretch>
          </a:blipFill>
          <a:ln>
            <a:noFill/>
          </a:ln>
        </p:spPr>
        <p:txBody>
          <a:bodyPr/>
          <a:lstStyle/>
          <a:p>
            <a:endParaRPr lang="en-US"/>
          </a:p>
        </p:txBody>
      </p:sp>
      <p:sp>
        <p:nvSpPr>
          <p:cNvPr id="1214" name="Google Shape;1214;p60"/>
          <p:cNvSpPr txBox="1"/>
          <p:nvPr/>
        </p:nvSpPr>
        <p:spPr>
          <a:xfrm>
            <a:off x="1452175" y="417900"/>
            <a:ext cx="53991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Future Work</a:t>
            </a:r>
            <a:endParaRPr sz="700"/>
          </a:p>
        </p:txBody>
      </p:sp>
      <p:sp>
        <p:nvSpPr>
          <p:cNvPr id="1215" name="Google Shape;1215;p60"/>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16" name="Google Shape;1216;p60"/>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17" name="Google Shape;1217;p60"/>
          <p:cNvSpPr txBox="1"/>
          <p:nvPr/>
        </p:nvSpPr>
        <p:spPr>
          <a:xfrm>
            <a:off x="2282851" y="306029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18" name="Google Shape;1218;p60"/>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222"/>
        <p:cNvGrpSpPr/>
        <p:nvPr/>
      </p:nvGrpSpPr>
      <p:grpSpPr>
        <a:xfrm>
          <a:off x="0" y="0"/>
          <a:ext cx="0" cy="0"/>
          <a:chOff x="0" y="0"/>
          <a:chExt cx="0" cy="0"/>
        </a:xfrm>
      </p:grpSpPr>
      <p:grpSp>
        <p:nvGrpSpPr>
          <p:cNvPr id="1223" name="Google Shape;1223;p61"/>
          <p:cNvGrpSpPr/>
          <p:nvPr/>
        </p:nvGrpSpPr>
        <p:grpSpPr>
          <a:xfrm rot="61431">
            <a:off x="765705" y="83262"/>
            <a:ext cx="7615937" cy="5287090"/>
            <a:chOff x="0" y="-567995"/>
            <a:chExt cx="20311339" cy="14100416"/>
          </a:xfrm>
        </p:grpSpPr>
        <p:grpSp>
          <p:nvGrpSpPr>
            <p:cNvPr id="1224" name="Google Shape;1224;p61"/>
            <p:cNvGrpSpPr/>
            <p:nvPr/>
          </p:nvGrpSpPr>
          <p:grpSpPr>
            <a:xfrm>
              <a:off x="0" y="-567995"/>
              <a:ext cx="20311339" cy="14100416"/>
              <a:chOff x="0" y="-47625"/>
              <a:chExt cx="1703057" cy="1182286"/>
            </a:xfrm>
          </p:grpSpPr>
          <p:sp>
            <p:nvSpPr>
              <p:cNvPr id="1225" name="Google Shape;1225;p61"/>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226" name="Google Shape;1226;p61"/>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27" name="Google Shape;1227;p61"/>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228" name="Google Shape;1228;p61"/>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229" name="Google Shape;1229;p61"/>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30" name="Google Shape;1230;p61"/>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31" name="Google Shape;1231;p61"/>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32" name="Google Shape;1232;p61"/>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33" name="Google Shape;1233;p61"/>
          <p:cNvSpPr txBox="1"/>
          <p:nvPr/>
        </p:nvSpPr>
        <p:spPr>
          <a:xfrm>
            <a:off x="1498671" y="1031480"/>
            <a:ext cx="5948700" cy="2981400"/>
          </a:xfrm>
          <a:prstGeom prst="rect">
            <a:avLst/>
          </a:prstGeom>
          <a:noFill/>
          <a:ln>
            <a:noFill/>
          </a:ln>
        </p:spPr>
        <p:txBody>
          <a:bodyPr spcFirstLastPara="1" wrap="square" lIns="91425" tIns="91425" rIns="91425" bIns="91425" anchor="t" anchorCtr="0">
            <a:spAutoFit/>
          </a:bodyPr>
          <a:lstStyle/>
          <a:p>
            <a:pPr marL="457200" lvl="0" indent="-374650" algn="l" rtl="0">
              <a:lnSpc>
                <a:spcPct val="115000"/>
              </a:lnSpc>
              <a:spcBef>
                <a:spcPts val="4500"/>
              </a:spcBef>
              <a:spcAft>
                <a:spcPts val="0"/>
              </a:spcAft>
              <a:buClr>
                <a:schemeClr val="dk1"/>
              </a:buClr>
              <a:buSzPts val="2300"/>
              <a:buChar char="●"/>
            </a:pPr>
            <a:r>
              <a:rPr lang="en" sz="2300" b="1" i="1" dirty="0">
                <a:solidFill>
                  <a:schemeClr val="dk1"/>
                </a:solidFill>
              </a:rPr>
              <a:t>Alyssa: </a:t>
            </a:r>
            <a:r>
              <a:rPr lang="en" sz="2300" dirty="0">
                <a:solidFill>
                  <a:schemeClr val="dk1"/>
                </a:solidFill>
              </a:rPr>
              <a:t>Being ok of not knowing what to do initially and having to struggle initially with reliance on teammates different skills on the project, online resources, and learned different skills to help understand your contribution to the broader project</a:t>
            </a:r>
            <a:endParaRPr sz="23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237"/>
        <p:cNvGrpSpPr/>
        <p:nvPr/>
      </p:nvGrpSpPr>
      <p:grpSpPr>
        <a:xfrm>
          <a:off x="0" y="0"/>
          <a:ext cx="0" cy="0"/>
          <a:chOff x="0" y="0"/>
          <a:chExt cx="0" cy="0"/>
        </a:xfrm>
      </p:grpSpPr>
      <p:grpSp>
        <p:nvGrpSpPr>
          <p:cNvPr id="1238" name="Google Shape;1238;p62"/>
          <p:cNvGrpSpPr/>
          <p:nvPr/>
        </p:nvGrpSpPr>
        <p:grpSpPr>
          <a:xfrm rot="61431">
            <a:off x="765705" y="83262"/>
            <a:ext cx="7615937" cy="5287090"/>
            <a:chOff x="0" y="-567995"/>
            <a:chExt cx="20311339" cy="14100416"/>
          </a:xfrm>
        </p:grpSpPr>
        <p:grpSp>
          <p:nvGrpSpPr>
            <p:cNvPr id="1239" name="Google Shape;1239;p62"/>
            <p:cNvGrpSpPr/>
            <p:nvPr/>
          </p:nvGrpSpPr>
          <p:grpSpPr>
            <a:xfrm>
              <a:off x="0" y="-567995"/>
              <a:ext cx="20311339" cy="14100416"/>
              <a:chOff x="0" y="-47625"/>
              <a:chExt cx="1703057" cy="1182286"/>
            </a:xfrm>
          </p:grpSpPr>
          <p:sp>
            <p:nvSpPr>
              <p:cNvPr id="1240" name="Google Shape;1240;p62"/>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241" name="Google Shape;1241;p62"/>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42" name="Google Shape;1242;p62"/>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243" name="Google Shape;1243;p62"/>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244" name="Google Shape;1244;p62"/>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45" name="Google Shape;1245;p62"/>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46" name="Google Shape;1246;p62"/>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47" name="Google Shape;1247;p62"/>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48" name="Google Shape;1248;p62"/>
          <p:cNvSpPr txBox="1"/>
          <p:nvPr/>
        </p:nvSpPr>
        <p:spPr>
          <a:xfrm>
            <a:off x="1403204" y="620895"/>
            <a:ext cx="6088200" cy="3717300"/>
          </a:xfrm>
          <a:prstGeom prst="rect">
            <a:avLst/>
          </a:prstGeom>
          <a:noFill/>
          <a:ln>
            <a:noFill/>
          </a:ln>
        </p:spPr>
        <p:txBody>
          <a:bodyPr spcFirstLastPara="1" wrap="square" lIns="91425" tIns="91425" rIns="91425" bIns="91425" anchor="t" anchorCtr="0">
            <a:spAutoFit/>
          </a:bodyPr>
          <a:lstStyle/>
          <a:p>
            <a:pPr marL="457200" lvl="0" indent="-444500" algn="l" rtl="0">
              <a:lnSpc>
                <a:spcPct val="115000"/>
              </a:lnSpc>
              <a:spcBef>
                <a:spcPts val="4500"/>
              </a:spcBef>
              <a:spcAft>
                <a:spcPts val="0"/>
              </a:spcAft>
              <a:buClr>
                <a:schemeClr val="dk1"/>
              </a:buClr>
              <a:buSzPts val="3400"/>
              <a:buChar char="●"/>
            </a:pPr>
            <a:r>
              <a:rPr lang="en" sz="3400" b="1" i="1" dirty="0">
                <a:solidFill>
                  <a:schemeClr val="dk1"/>
                </a:solidFill>
              </a:rPr>
              <a:t>Cheyanne:</a:t>
            </a:r>
            <a:r>
              <a:rPr lang="en" sz="3400" b="1" dirty="0">
                <a:solidFill>
                  <a:schemeClr val="dk1"/>
                </a:solidFill>
              </a:rPr>
              <a:t> </a:t>
            </a:r>
            <a:r>
              <a:rPr lang="en" sz="3400" dirty="0">
                <a:solidFill>
                  <a:schemeClr val="dk1"/>
                </a:solidFill>
              </a:rPr>
              <a:t>Progress over perfection when working on tasks, affirms idea that pair programming is fun and effective, confidence grows through doing.</a:t>
            </a:r>
            <a:endParaRPr sz="3400" dirty="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252"/>
        <p:cNvGrpSpPr/>
        <p:nvPr/>
      </p:nvGrpSpPr>
      <p:grpSpPr>
        <a:xfrm>
          <a:off x="0" y="0"/>
          <a:ext cx="0" cy="0"/>
          <a:chOff x="0" y="0"/>
          <a:chExt cx="0" cy="0"/>
        </a:xfrm>
      </p:grpSpPr>
      <p:grpSp>
        <p:nvGrpSpPr>
          <p:cNvPr id="1253" name="Google Shape;1253;p63"/>
          <p:cNvGrpSpPr/>
          <p:nvPr/>
        </p:nvGrpSpPr>
        <p:grpSpPr>
          <a:xfrm rot="61431">
            <a:off x="765705" y="83262"/>
            <a:ext cx="7615937" cy="5287090"/>
            <a:chOff x="0" y="-567995"/>
            <a:chExt cx="20311339" cy="14100416"/>
          </a:xfrm>
        </p:grpSpPr>
        <p:grpSp>
          <p:nvGrpSpPr>
            <p:cNvPr id="1254" name="Google Shape;1254;p63"/>
            <p:cNvGrpSpPr/>
            <p:nvPr/>
          </p:nvGrpSpPr>
          <p:grpSpPr>
            <a:xfrm>
              <a:off x="0" y="-567995"/>
              <a:ext cx="20311339" cy="14100416"/>
              <a:chOff x="0" y="-47625"/>
              <a:chExt cx="1703057" cy="1182286"/>
            </a:xfrm>
          </p:grpSpPr>
          <p:sp>
            <p:nvSpPr>
              <p:cNvPr id="1255" name="Google Shape;1255;p63"/>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256" name="Google Shape;1256;p63"/>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57" name="Google Shape;1257;p63"/>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258" name="Google Shape;1258;p63"/>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259" name="Google Shape;1259;p63"/>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60" name="Google Shape;1260;p63"/>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61" name="Google Shape;1261;p63"/>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62" name="Google Shape;1262;p63"/>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63" name="Google Shape;1263;p63"/>
          <p:cNvSpPr txBox="1"/>
          <p:nvPr/>
        </p:nvSpPr>
        <p:spPr>
          <a:xfrm>
            <a:off x="1550766" y="685130"/>
            <a:ext cx="6042000" cy="3405600"/>
          </a:xfrm>
          <a:prstGeom prst="rect">
            <a:avLst/>
          </a:prstGeom>
          <a:noFill/>
          <a:ln>
            <a:noFill/>
          </a:ln>
        </p:spPr>
        <p:txBody>
          <a:bodyPr spcFirstLastPara="1" wrap="square" lIns="91425" tIns="91425" rIns="91425" bIns="91425" anchor="t" anchorCtr="0">
            <a:spAutoFit/>
          </a:bodyPr>
          <a:lstStyle/>
          <a:p>
            <a:pPr marL="457200" lvl="0" indent="-425450" algn="l" rtl="0">
              <a:lnSpc>
                <a:spcPct val="115000"/>
              </a:lnSpc>
              <a:spcBef>
                <a:spcPts val="4500"/>
              </a:spcBef>
              <a:spcAft>
                <a:spcPts val="0"/>
              </a:spcAft>
              <a:buClr>
                <a:schemeClr val="dk1"/>
              </a:buClr>
              <a:buSzPts val="3100"/>
              <a:buChar char="●"/>
            </a:pPr>
            <a:r>
              <a:rPr lang="en" sz="3100" b="1" i="1" dirty="0">
                <a:solidFill>
                  <a:schemeClr val="dk1"/>
                </a:solidFill>
              </a:rPr>
              <a:t>Madel</a:t>
            </a:r>
            <a:r>
              <a:rPr lang="en" sz="3100" dirty="0">
                <a:solidFill>
                  <a:schemeClr val="dk1"/>
                </a:solidFill>
              </a:rPr>
              <a:t>: Industry standard practices are extremely important in creating projects, such as documenting code, logging bugs, and reading documentation.</a:t>
            </a:r>
            <a:endParaRPr sz="31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890"/>
        <p:cNvGrpSpPr/>
        <p:nvPr/>
      </p:nvGrpSpPr>
      <p:grpSpPr>
        <a:xfrm>
          <a:off x="0" y="0"/>
          <a:ext cx="0" cy="0"/>
          <a:chOff x="0" y="0"/>
          <a:chExt cx="0" cy="0"/>
        </a:xfrm>
      </p:grpSpPr>
      <p:grpSp>
        <p:nvGrpSpPr>
          <p:cNvPr id="891" name="Google Shape;891;p46"/>
          <p:cNvGrpSpPr/>
          <p:nvPr/>
        </p:nvGrpSpPr>
        <p:grpSpPr>
          <a:xfrm rot="84345">
            <a:off x="295493" y="-341582"/>
            <a:ext cx="8559464" cy="5942122"/>
            <a:chOff x="0" y="-638275"/>
            <a:chExt cx="22824455" cy="15845115"/>
          </a:xfrm>
        </p:grpSpPr>
        <p:grpSp>
          <p:nvGrpSpPr>
            <p:cNvPr id="892" name="Google Shape;892;p46"/>
            <p:cNvGrpSpPr/>
            <p:nvPr/>
          </p:nvGrpSpPr>
          <p:grpSpPr>
            <a:xfrm>
              <a:off x="0" y="-638275"/>
              <a:ext cx="22824370" cy="15845115"/>
              <a:chOff x="0" y="-47625"/>
              <a:chExt cx="1703057" cy="1182286"/>
            </a:xfrm>
          </p:grpSpPr>
          <p:sp>
            <p:nvSpPr>
              <p:cNvPr id="893" name="Google Shape;893;p46"/>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894" name="Google Shape;894;p46"/>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95" name="Google Shape;895;p46"/>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896" name="Google Shape;896;p46"/>
          <p:cNvSpPr txBox="1"/>
          <p:nvPr/>
        </p:nvSpPr>
        <p:spPr>
          <a:xfrm>
            <a:off x="857957" y="555269"/>
            <a:ext cx="2740500" cy="1169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800">
                <a:solidFill>
                  <a:srgbClr val="FF4F63"/>
                </a:solidFill>
                <a:latin typeface="Paytone One"/>
                <a:ea typeface="Paytone One"/>
                <a:cs typeface="Paytone One"/>
                <a:sym typeface="Paytone One"/>
              </a:rPr>
              <a:t>Our Product</a:t>
            </a:r>
            <a:endParaRPr sz="700"/>
          </a:p>
        </p:txBody>
      </p:sp>
      <p:sp>
        <p:nvSpPr>
          <p:cNvPr id="897" name="Google Shape;897;p46"/>
          <p:cNvSpPr txBox="1"/>
          <p:nvPr/>
        </p:nvSpPr>
        <p:spPr>
          <a:xfrm>
            <a:off x="857957" y="1903756"/>
            <a:ext cx="3372300" cy="2216400"/>
          </a:xfrm>
          <a:prstGeom prst="rect">
            <a:avLst/>
          </a:prstGeom>
          <a:noFill/>
          <a:ln>
            <a:noFill/>
          </a:ln>
        </p:spPr>
        <p:txBody>
          <a:bodyPr spcFirstLastPara="1" wrap="square" lIns="0" tIns="0" rIns="0" bIns="0" anchor="t" anchorCtr="0">
            <a:spAutoFit/>
          </a:bodyPr>
          <a:lstStyle/>
          <a:p>
            <a:pPr marL="457200" lvl="0" indent="-342900" algn="l" rtl="0">
              <a:spcBef>
                <a:spcPts val="0"/>
              </a:spcBef>
              <a:spcAft>
                <a:spcPts val="0"/>
              </a:spcAft>
              <a:buSzPts val="1800"/>
              <a:buFont typeface="Nunito Sans"/>
              <a:buChar char="●"/>
            </a:pPr>
            <a:r>
              <a:rPr lang="en" sz="1800">
                <a:solidFill>
                  <a:schemeClr val="dk1"/>
                </a:solidFill>
                <a:latin typeface="Nunito Sans"/>
                <a:ea typeface="Nunito Sans"/>
                <a:cs typeface="Nunito Sans"/>
                <a:sym typeface="Nunito Sans"/>
              </a:rPr>
              <a:t>A customized calendar tailored to your productivity preferences, break times, and scheduled events</a:t>
            </a:r>
            <a:endParaRPr sz="1800">
              <a:solidFill>
                <a:schemeClr val="dk1"/>
              </a:solidFill>
              <a:latin typeface="Nunito Sans"/>
              <a:ea typeface="Nunito Sans"/>
              <a:cs typeface="Nunito Sans"/>
              <a:sym typeface="Nunito Sans"/>
            </a:endParaRPr>
          </a:p>
          <a:p>
            <a:pPr marL="457200" lvl="0" indent="-342900" algn="l" rtl="0">
              <a:spcBef>
                <a:spcPts val="0"/>
              </a:spcBef>
              <a:spcAft>
                <a:spcPts val="0"/>
              </a:spcAft>
              <a:buClr>
                <a:schemeClr val="dk1"/>
              </a:buClr>
              <a:buSzPts val="1800"/>
              <a:buFont typeface="Nunito Sans"/>
              <a:buChar char="●"/>
            </a:pPr>
            <a:r>
              <a:rPr lang="en" sz="1800">
                <a:solidFill>
                  <a:schemeClr val="dk1"/>
                </a:solidFill>
                <a:latin typeface="Nunito Sans"/>
                <a:ea typeface="Nunito Sans"/>
                <a:cs typeface="Nunito Sans"/>
                <a:sym typeface="Nunito Sans"/>
              </a:rPr>
              <a:t>Creates a calendar for an individual based on their survey answers and event plans</a:t>
            </a:r>
            <a:endParaRPr sz="1800">
              <a:solidFill>
                <a:schemeClr val="dk1"/>
              </a:solidFill>
              <a:latin typeface="Nunito Sans"/>
              <a:ea typeface="Nunito Sans"/>
              <a:cs typeface="Nunito Sans"/>
              <a:sym typeface="Nunito Sans"/>
            </a:endParaRPr>
          </a:p>
        </p:txBody>
      </p:sp>
      <p:pic>
        <p:nvPicPr>
          <p:cNvPr id="898" name="Google Shape;898;p46"/>
          <p:cNvPicPr preferRelativeResize="0"/>
          <p:nvPr/>
        </p:nvPicPr>
        <p:blipFill rotWithShape="1">
          <a:blip r:embed="rId4">
            <a:alphaModFix/>
          </a:blip>
          <a:srcRect l="18281" t="4671" r="18287" b="10704"/>
          <a:stretch/>
        </p:blipFill>
        <p:spPr>
          <a:xfrm>
            <a:off x="4572000" y="878575"/>
            <a:ext cx="4061148" cy="33863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267"/>
        <p:cNvGrpSpPr/>
        <p:nvPr/>
      </p:nvGrpSpPr>
      <p:grpSpPr>
        <a:xfrm>
          <a:off x="0" y="0"/>
          <a:ext cx="0" cy="0"/>
          <a:chOff x="0" y="0"/>
          <a:chExt cx="0" cy="0"/>
        </a:xfrm>
      </p:grpSpPr>
      <p:grpSp>
        <p:nvGrpSpPr>
          <p:cNvPr id="1268" name="Google Shape;1268;p64"/>
          <p:cNvGrpSpPr/>
          <p:nvPr/>
        </p:nvGrpSpPr>
        <p:grpSpPr>
          <a:xfrm rot="61431">
            <a:off x="765705" y="83262"/>
            <a:ext cx="7615937" cy="5287090"/>
            <a:chOff x="0" y="-567995"/>
            <a:chExt cx="20311339" cy="14100416"/>
          </a:xfrm>
        </p:grpSpPr>
        <p:grpSp>
          <p:nvGrpSpPr>
            <p:cNvPr id="1269" name="Google Shape;1269;p64"/>
            <p:cNvGrpSpPr/>
            <p:nvPr/>
          </p:nvGrpSpPr>
          <p:grpSpPr>
            <a:xfrm>
              <a:off x="0" y="-567995"/>
              <a:ext cx="20311339" cy="14100416"/>
              <a:chOff x="0" y="-47625"/>
              <a:chExt cx="1703057" cy="1182286"/>
            </a:xfrm>
          </p:grpSpPr>
          <p:sp>
            <p:nvSpPr>
              <p:cNvPr id="1270" name="Google Shape;1270;p64"/>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271" name="Google Shape;1271;p64"/>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72" name="Google Shape;1272;p64"/>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273" name="Google Shape;1273;p64"/>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dirty="0">
                <a:solidFill>
                  <a:srgbClr val="FF4F63"/>
                </a:solidFill>
                <a:latin typeface="Paytone One"/>
                <a:ea typeface="Paytone One"/>
                <a:cs typeface="Paytone One"/>
                <a:sym typeface="Paytone One"/>
              </a:rPr>
              <a:t>Reflection</a:t>
            </a:r>
            <a:endParaRPr sz="700" dirty="0"/>
          </a:p>
        </p:txBody>
      </p:sp>
      <p:sp>
        <p:nvSpPr>
          <p:cNvPr id="1274" name="Google Shape;1274;p64"/>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75" name="Google Shape;1275;p64"/>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76" name="Google Shape;1276;p64"/>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77" name="Google Shape;1277;p64"/>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78" name="Google Shape;1278;p64"/>
          <p:cNvSpPr txBox="1"/>
          <p:nvPr/>
        </p:nvSpPr>
        <p:spPr>
          <a:xfrm>
            <a:off x="1325466" y="583514"/>
            <a:ext cx="6492600" cy="35280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4500"/>
              </a:spcBef>
              <a:spcAft>
                <a:spcPts val="0"/>
              </a:spcAft>
              <a:buClr>
                <a:schemeClr val="dk1"/>
              </a:buClr>
              <a:buSzPts val="2400"/>
              <a:buChar char="●"/>
            </a:pPr>
            <a:r>
              <a:rPr lang="en" sz="2400" b="1" i="1" dirty="0">
                <a:solidFill>
                  <a:schemeClr val="dk1"/>
                </a:solidFill>
              </a:rPr>
              <a:t>Khanh: </a:t>
            </a:r>
            <a:r>
              <a:rPr lang="en" sz="2400" dirty="0">
                <a:solidFill>
                  <a:schemeClr val="dk1"/>
                </a:solidFill>
              </a:rPr>
              <a:t>Knowing how to start from scratch, how to read and understand official documentations, and how to debug while pair programming are important skills. Learned so much about agile development, software designing, software architecture, and more. Appreciate Git and GitHub even more (e.g. dev and prod separate branch).</a:t>
            </a:r>
            <a:endParaRPr sz="2400"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282"/>
        <p:cNvGrpSpPr/>
        <p:nvPr/>
      </p:nvGrpSpPr>
      <p:grpSpPr>
        <a:xfrm>
          <a:off x="0" y="0"/>
          <a:ext cx="0" cy="0"/>
          <a:chOff x="0" y="0"/>
          <a:chExt cx="0" cy="0"/>
        </a:xfrm>
      </p:grpSpPr>
      <p:grpSp>
        <p:nvGrpSpPr>
          <p:cNvPr id="1283" name="Google Shape;1283;p65"/>
          <p:cNvGrpSpPr/>
          <p:nvPr/>
        </p:nvGrpSpPr>
        <p:grpSpPr>
          <a:xfrm rot="61431">
            <a:off x="765705" y="83262"/>
            <a:ext cx="7615937" cy="5287090"/>
            <a:chOff x="0" y="-567995"/>
            <a:chExt cx="20311339" cy="14100416"/>
          </a:xfrm>
        </p:grpSpPr>
        <p:grpSp>
          <p:nvGrpSpPr>
            <p:cNvPr id="1284" name="Google Shape;1284;p65"/>
            <p:cNvGrpSpPr/>
            <p:nvPr/>
          </p:nvGrpSpPr>
          <p:grpSpPr>
            <a:xfrm>
              <a:off x="0" y="-567995"/>
              <a:ext cx="20311339" cy="14100416"/>
              <a:chOff x="0" y="-47625"/>
              <a:chExt cx="1703057" cy="1182286"/>
            </a:xfrm>
          </p:grpSpPr>
          <p:sp>
            <p:nvSpPr>
              <p:cNvPr id="1285" name="Google Shape;1285;p65"/>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286" name="Google Shape;1286;p65"/>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87" name="Google Shape;1287;p65"/>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288" name="Google Shape;1288;p65"/>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289" name="Google Shape;1289;p65"/>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90" name="Google Shape;1290;p65"/>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91" name="Google Shape;1291;p65"/>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92" name="Google Shape;1292;p65"/>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293" name="Google Shape;1293;p65"/>
          <p:cNvSpPr txBox="1"/>
          <p:nvPr/>
        </p:nvSpPr>
        <p:spPr>
          <a:xfrm>
            <a:off x="1653336" y="637367"/>
            <a:ext cx="5839800" cy="34680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4500"/>
              </a:spcBef>
              <a:spcAft>
                <a:spcPts val="0"/>
              </a:spcAft>
              <a:buClr>
                <a:schemeClr val="dk1"/>
              </a:buClr>
              <a:buSzPts val="2700"/>
              <a:buChar char="●"/>
            </a:pPr>
            <a:r>
              <a:rPr lang="en" sz="2700" b="1" i="1" dirty="0">
                <a:solidFill>
                  <a:schemeClr val="dk1"/>
                </a:solidFill>
              </a:rPr>
              <a:t>Tim:</a:t>
            </a:r>
            <a:r>
              <a:rPr lang="en" sz="2700" dirty="0">
                <a:solidFill>
                  <a:schemeClr val="dk1"/>
                </a:solidFill>
              </a:rPr>
              <a:t> Setting boundaries in group work contributions, recognizing hidden work in software development, improved confidence in team-based software development processes, doing things intentionally</a:t>
            </a:r>
            <a:endParaRPr sz="2700" dirty="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297"/>
        <p:cNvGrpSpPr/>
        <p:nvPr/>
      </p:nvGrpSpPr>
      <p:grpSpPr>
        <a:xfrm>
          <a:off x="0" y="0"/>
          <a:ext cx="0" cy="0"/>
          <a:chOff x="0" y="0"/>
          <a:chExt cx="0" cy="0"/>
        </a:xfrm>
      </p:grpSpPr>
      <p:grpSp>
        <p:nvGrpSpPr>
          <p:cNvPr id="1298" name="Google Shape;1298;p66"/>
          <p:cNvGrpSpPr/>
          <p:nvPr/>
        </p:nvGrpSpPr>
        <p:grpSpPr>
          <a:xfrm rot="61431">
            <a:off x="765705" y="83262"/>
            <a:ext cx="7615937" cy="5287090"/>
            <a:chOff x="0" y="-567995"/>
            <a:chExt cx="20311339" cy="14100416"/>
          </a:xfrm>
        </p:grpSpPr>
        <p:grpSp>
          <p:nvGrpSpPr>
            <p:cNvPr id="1299" name="Google Shape;1299;p66"/>
            <p:cNvGrpSpPr/>
            <p:nvPr/>
          </p:nvGrpSpPr>
          <p:grpSpPr>
            <a:xfrm>
              <a:off x="0" y="-567995"/>
              <a:ext cx="20311339" cy="14100416"/>
              <a:chOff x="0" y="-47625"/>
              <a:chExt cx="1703057" cy="1182286"/>
            </a:xfrm>
          </p:grpSpPr>
          <p:sp>
            <p:nvSpPr>
              <p:cNvPr id="1300" name="Google Shape;1300;p66"/>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301" name="Google Shape;1301;p66"/>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02" name="Google Shape;1302;p66"/>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303" name="Google Shape;1303;p66"/>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304" name="Google Shape;1304;p66"/>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305" name="Google Shape;1305;p66"/>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306" name="Google Shape;1306;p66"/>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307" name="Google Shape;1307;p66"/>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308" name="Google Shape;1308;p66"/>
          <p:cNvSpPr txBox="1"/>
          <p:nvPr/>
        </p:nvSpPr>
        <p:spPr>
          <a:xfrm>
            <a:off x="1500666" y="813107"/>
            <a:ext cx="6142200" cy="32247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4500"/>
              </a:spcBef>
              <a:spcAft>
                <a:spcPts val="0"/>
              </a:spcAft>
              <a:buClr>
                <a:schemeClr val="dk1"/>
              </a:buClr>
              <a:buSzPts val="2500"/>
              <a:buChar char="●"/>
            </a:pPr>
            <a:r>
              <a:rPr lang="en" sz="2500" b="1" i="1" dirty="0">
                <a:solidFill>
                  <a:schemeClr val="dk1"/>
                </a:solidFill>
              </a:rPr>
              <a:t>Nifemi:</a:t>
            </a:r>
            <a:r>
              <a:rPr lang="en" sz="2500" dirty="0">
                <a:solidFill>
                  <a:schemeClr val="dk1"/>
                </a:solidFill>
              </a:rPr>
              <a:t> There were moments I wasn’t sure where to start, but breaking things down, asking questions, and leaning on my teammates really helped. I got more confident with both the technical work and just working better with others.</a:t>
            </a:r>
            <a:endParaRPr sz="2500"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312"/>
        <p:cNvGrpSpPr/>
        <p:nvPr/>
      </p:nvGrpSpPr>
      <p:grpSpPr>
        <a:xfrm>
          <a:off x="0" y="0"/>
          <a:ext cx="0" cy="0"/>
          <a:chOff x="0" y="0"/>
          <a:chExt cx="0" cy="0"/>
        </a:xfrm>
      </p:grpSpPr>
      <p:grpSp>
        <p:nvGrpSpPr>
          <p:cNvPr id="1313" name="Google Shape;1313;p67"/>
          <p:cNvGrpSpPr/>
          <p:nvPr/>
        </p:nvGrpSpPr>
        <p:grpSpPr>
          <a:xfrm rot="61431">
            <a:off x="765705" y="83262"/>
            <a:ext cx="7615937" cy="5287090"/>
            <a:chOff x="0" y="-567995"/>
            <a:chExt cx="20311339" cy="14100416"/>
          </a:xfrm>
        </p:grpSpPr>
        <p:grpSp>
          <p:nvGrpSpPr>
            <p:cNvPr id="1314" name="Google Shape;1314;p67"/>
            <p:cNvGrpSpPr/>
            <p:nvPr/>
          </p:nvGrpSpPr>
          <p:grpSpPr>
            <a:xfrm>
              <a:off x="0" y="-567995"/>
              <a:ext cx="20311339" cy="14100416"/>
              <a:chOff x="0" y="-47625"/>
              <a:chExt cx="1703057" cy="1182286"/>
            </a:xfrm>
          </p:grpSpPr>
          <p:sp>
            <p:nvSpPr>
              <p:cNvPr id="1315" name="Google Shape;1315;p67"/>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316" name="Google Shape;1316;p67"/>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17" name="Google Shape;1317;p67"/>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318" name="Google Shape;1318;p67"/>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Acknowledgements</a:t>
            </a:r>
            <a:endParaRPr sz="700"/>
          </a:p>
        </p:txBody>
      </p:sp>
      <p:sp>
        <p:nvSpPr>
          <p:cNvPr id="1319" name="Google Shape;1319;p67"/>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320" name="Google Shape;1320;p67"/>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321" name="Google Shape;1321;p67"/>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322" name="Google Shape;1322;p67"/>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323" name="Google Shape;1323;p67"/>
          <p:cNvSpPr txBox="1"/>
          <p:nvPr/>
        </p:nvSpPr>
        <p:spPr>
          <a:xfrm>
            <a:off x="1006716" y="687670"/>
            <a:ext cx="7130100" cy="28899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4500"/>
              </a:spcBef>
              <a:spcAft>
                <a:spcPts val="0"/>
              </a:spcAft>
              <a:buClr>
                <a:schemeClr val="dk1"/>
              </a:buClr>
              <a:buSzPts val="1300"/>
              <a:buChar char="●"/>
            </a:pPr>
            <a:r>
              <a:rPr lang="en" sz="2000" dirty="0">
                <a:solidFill>
                  <a:schemeClr val="dk1"/>
                </a:solidFill>
              </a:rPr>
              <a:t>For frontend calendar view we used a tutorial off of </a:t>
            </a:r>
            <a:r>
              <a:rPr lang="en" sz="2000" dirty="0" err="1">
                <a:solidFill>
                  <a:schemeClr val="dk1"/>
                </a:solidFill>
              </a:rPr>
              <a:t>Youtube</a:t>
            </a:r>
            <a:r>
              <a:rPr lang="en" sz="2000" dirty="0">
                <a:solidFill>
                  <a:schemeClr val="dk1"/>
                </a:solidFill>
              </a:rPr>
              <a:t>: </a:t>
            </a:r>
            <a:r>
              <a:rPr lang="en" sz="1750" u="sng" dirty="0">
                <a:solidFill>
                  <a:schemeClr val="hlink"/>
                </a:solidFill>
                <a:latin typeface="Courier New"/>
                <a:ea typeface="Courier New"/>
                <a:cs typeface="Courier New"/>
                <a:sym typeface="Courier New"/>
                <a:hlinkClick r:id="rId4"/>
              </a:rPr>
              <a:t>https://youtu.be/VrC5XhjW6W0?si=_ibhdo7doCMXNtB</a:t>
            </a:r>
            <a:r>
              <a:rPr lang="en" sz="1750" u="sng" dirty="0">
                <a:solidFill>
                  <a:schemeClr val="hlink"/>
                </a:solidFill>
                <a:latin typeface="Courier New"/>
                <a:ea typeface="Courier New"/>
                <a:cs typeface="Courier New"/>
                <a:sym typeface="Courier New"/>
                <a:hlinkClick r:id="rId4"/>
              </a:rPr>
              <a:t>3</a:t>
            </a:r>
            <a:endParaRPr sz="1750" dirty="0">
              <a:solidFill>
                <a:schemeClr val="dk1"/>
              </a:solidFill>
              <a:latin typeface="Courier New"/>
              <a:ea typeface="Courier New"/>
              <a:cs typeface="Courier New"/>
              <a:sym typeface="Courier New"/>
            </a:endParaRPr>
          </a:p>
          <a:p>
            <a:pPr marL="457200" lvl="0" indent="-311150" algn="l" rtl="0">
              <a:lnSpc>
                <a:spcPct val="115000"/>
              </a:lnSpc>
              <a:spcBef>
                <a:spcPts val="0"/>
              </a:spcBef>
              <a:spcAft>
                <a:spcPts val="0"/>
              </a:spcAft>
              <a:buClr>
                <a:schemeClr val="dk1"/>
              </a:buClr>
              <a:buSzPts val="1300"/>
              <a:buChar char="●"/>
            </a:pPr>
            <a:r>
              <a:rPr lang="en" sz="2000" dirty="0">
                <a:solidFill>
                  <a:schemeClr val="dk1"/>
                </a:solidFill>
              </a:rPr>
              <a:t>Our public GitHub repo: </a:t>
            </a:r>
            <a:r>
              <a:rPr lang="en" sz="1750" u="sng" dirty="0">
                <a:solidFill>
                  <a:schemeClr val="hlink"/>
                </a:solidFill>
                <a:latin typeface="Courier New"/>
                <a:ea typeface="Courier New"/>
                <a:cs typeface="Courier New"/>
                <a:sym typeface="Courier New"/>
                <a:hlinkClick r:id="rId5"/>
              </a:rPr>
              <a:t>https://github.com/StressLess-Team/StressLess</a:t>
            </a:r>
            <a:r>
              <a:rPr lang="en" sz="1750" dirty="0">
                <a:solidFill>
                  <a:schemeClr val="dk1"/>
                </a:solidFill>
                <a:latin typeface="Courier New"/>
                <a:ea typeface="Courier New"/>
                <a:cs typeface="Courier New"/>
                <a:sym typeface="Courier New"/>
              </a:rPr>
              <a:t> </a:t>
            </a:r>
            <a:endParaRPr sz="2000" b="1" i="1"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2000" dirty="0">
                <a:solidFill>
                  <a:schemeClr val="dk1"/>
                </a:solidFill>
              </a:rPr>
              <a:t>Our App is Hosted At (Web App, please don’t try to view it on your mobile): </a:t>
            </a:r>
            <a:r>
              <a:rPr lang="en" sz="2050" u="sng" dirty="0">
                <a:solidFill>
                  <a:schemeClr val="hlink"/>
                </a:solidFill>
                <a:latin typeface="Courier New"/>
                <a:ea typeface="Courier New"/>
                <a:cs typeface="Courier New"/>
                <a:sym typeface="Courier New"/>
                <a:hlinkClick r:id="rId6"/>
              </a:rPr>
              <a:t>https://stressless-frontend.onrender.com/</a:t>
            </a:r>
            <a:r>
              <a:rPr lang="en" sz="1850" dirty="0">
                <a:solidFill>
                  <a:schemeClr val="dk1"/>
                </a:solidFill>
                <a:latin typeface="Courier New"/>
                <a:ea typeface="Courier New"/>
                <a:cs typeface="Courier New"/>
                <a:sym typeface="Courier New"/>
              </a:rPr>
              <a:t> </a:t>
            </a:r>
            <a:endParaRPr sz="2100" b="1" i="1"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327"/>
        <p:cNvGrpSpPr/>
        <p:nvPr/>
      </p:nvGrpSpPr>
      <p:grpSpPr>
        <a:xfrm>
          <a:off x="0" y="0"/>
          <a:ext cx="0" cy="0"/>
          <a:chOff x="0" y="0"/>
          <a:chExt cx="0" cy="0"/>
        </a:xfrm>
      </p:grpSpPr>
      <p:grpSp>
        <p:nvGrpSpPr>
          <p:cNvPr id="1328" name="Google Shape;1328;p68"/>
          <p:cNvGrpSpPr/>
          <p:nvPr/>
        </p:nvGrpSpPr>
        <p:grpSpPr>
          <a:xfrm rot="76108">
            <a:off x="295064" y="-341378"/>
            <a:ext cx="8559171" cy="5941900"/>
            <a:chOff x="0" y="-638273"/>
            <a:chExt cx="22824455" cy="15845066"/>
          </a:xfrm>
        </p:grpSpPr>
        <p:grpSp>
          <p:nvGrpSpPr>
            <p:cNvPr id="1329" name="Google Shape;1329;p68"/>
            <p:cNvGrpSpPr/>
            <p:nvPr/>
          </p:nvGrpSpPr>
          <p:grpSpPr>
            <a:xfrm>
              <a:off x="0" y="-638273"/>
              <a:ext cx="22824455" cy="15845066"/>
              <a:chOff x="0" y="-47625"/>
              <a:chExt cx="1703057" cy="1182286"/>
            </a:xfrm>
          </p:grpSpPr>
          <p:sp>
            <p:nvSpPr>
              <p:cNvPr id="1330" name="Google Shape;1330;p68"/>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331" name="Google Shape;1331;p68"/>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66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32" name="Google Shape;1332;p68"/>
            <p:cNvSpPr/>
            <p:nvPr/>
          </p:nvSpPr>
          <p:spPr>
            <a:xfrm>
              <a:off x="0" y="0"/>
              <a:ext cx="22824455" cy="15206793"/>
            </a:xfrm>
            <a:custGeom>
              <a:avLst/>
              <a:gdLst/>
              <a:ahLst/>
              <a:cxnLst/>
              <a:rect l="l" t="t" r="r" b="b"/>
              <a:pathLst>
                <a:path w="22824455" h="15206793" extrusionOk="0">
                  <a:moveTo>
                    <a:pt x="0" y="0"/>
                  </a:moveTo>
                  <a:lnTo>
                    <a:pt x="22824455" y="0"/>
                  </a:lnTo>
                  <a:lnTo>
                    <a:pt x="22824455" y="15206793"/>
                  </a:lnTo>
                  <a:lnTo>
                    <a:pt x="0" y="15206793"/>
                  </a:lnTo>
                  <a:lnTo>
                    <a:pt x="0" y="0"/>
                  </a:lnTo>
                  <a:close/>
                </a:path>
              </a:pathLst>
            </a:custGeom>
            <a:blipFill rotWithShape="1">
              <a:blip r:embed="rId3">
                <a:alphaModFix amt="14000"/>
              </a:blip>
              <a:stretch>
                <a:fillRect/>
              </a:stretch>
            </a:blipFill>
            <a:ln>
              <a:noFill/>
            </a:ln>
          </p:spPr>
          <p:txBody>
            <a:bodyPr/>
            <a:lstStyle/>
            <a:p>
              <a:endParaRPr lang="en-US"/>
            </a:p>
          </p:txBody>
        </p:sp>
      </p:grpSp>
      <p:grpSp>
        <p:nvGrpSpPr>
          <p:cNvPr id="1333" name="Google Shape;1333;p68"/>
          <p:cNvGrpSpPr/>
          <p:nvPr/>
        </p:nvGrpSpPr>
        <p:grpSpPr>
          <a:xfrm>
            <a:off x="682643" y="2395643"/>
            <a:ext cx="7778725" cy="1781292"/>
            <a:chOff x="-67" y="-2059933"/>
            <a:chExt cx="20743267" cy="4750112"/>
          </a:xfrm>
        </p:grpSpPr>
        <p:sp>
          <p:nvSpPr>
            <p:cNvPr id="1334" name="Google Shape;1334;p68"/>
            <p:cNvSpPr txBox="1"/>
            <p:nvPr/>
          </p:nvSpPr>
          <p:spPr>
            <a:xfrm>
              <a:off x="-67" y="-2059933"/>
              <a:ext cx="20743200" cy="4063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Thank you for listening!</a:t>
              </a:r>
              <a:endParaRPr sz="4500">
                <a:solidFill>
                  <a:srgbClr val="FF4F63"/>
                </a:solidFill>
                <a:latin typeface="Paytone One"/>
                <a:ea typeface="Paytone One"/>
                <a:cs typeface="Paytone One"/>
                <a:sym typeface="Paytone One"/>
              </a:endParaRPr>
            </a:p>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Q&amp;A</a:t>
              </a:r>
              <a:endParaRPr sz="4500">
                <a:solidFill>
                  <a:srgbClr val="FF4F63"/>
                </a:solidFill>
                <a:latin typeface="Paytone One"/>
                <a:ea typeface="Paytone One"/>
                <a:cs typeface="Paytone One"/>
                <a:sym typeface="Paytone One"/>
              </a:endParaRPr>
            </a:p>
          </p:txBody>
        </p:sp>
        <p:sp>
          <p:nvSpPr>
            <p:cNvPr id="1335" name="Google Shape;1335;p68"/>
            <p:cNvSpPr txBox="1"/>
            <p:nvPr/>
          </p:nvSpPr>
          <p:spPr>
            <a:xfrm>
              <a:off x="0" y="2402779"/>
              <a:ext cx="20743200" cy="287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sz="700"/>
            </a:p>
          </p:txBody>
        </p:sp>
      </p:grpSp>
      <p:sp>
        <p:nvSpPr>
          <p:cNvPr id="1336" name="Google Shape;1336;p68"/>
          <p:cNvSpPr/>
          <p:nvPr/>
        </p:nvSpPr>
        <p:spPr>
          <a:xfrm rot="1067962">
            <a:off x="6481184" y="-395216"/>
            <a:ext cx="2525215" cy="2560421"/>
          </a:xfrm>
          <a:custGeom>
            <a:avLst/>
            <a:gdLst/>
            <a:ahLst/>
            <a:cxnLst/>
            <a:rect l="l" t="t" r="r" b="b"/>
            <a:pathLst>
              <a:path w="5061769" h="5132339" extrusionOk="0">
                <a:moveTo>
                  <a:pt x="0" y="0"/>
                </a:moveTo>
                <a:lnTo>
                  <a:pt x="5061769" y="0"/>
                </a:lnTo>
                <a:lnTo>
                  <a:pt x="5061769" y="5132339"/>
                </a:lnTo>
                <a:lnTo>
                  <a:pt x="0" y="5132339"/>
                </a:lnTo>
                <a:lnTo>
                  <a:pt x="0" y="0"/>
                </a:lnTo>
                <a:close/>
              </a:path>
            </a:pathLst>
          </a:custGeom>
          <a:blipFill rotWithShape="1">
            <a:blip r:embed="rId4">
              <a:alphaModFix/>
            </a:blip>
            <a:stretch>
              <a:fillRect/>
            </a:stretch>
          </a:blipFill>
          <a:ln>
            <a:noFill/>
          </a:ln>
        </p:spPr>
        <p:txBody>
          <a:bodyPr/>
          <a:lstStyle/>
          <a:p>
            <a:endParaRPr lang="en-US"/>
          </a:p>
        </p:txBody>
      </p:sp>
      <p:sp>
        <p:nvSpPr>
          <p:cNvPr id="1337" name="Google Shape;1337;p68"/>
          <p:cNvSpPr/>
          <p:nvPr/>
        </p:nvSpPr>
        <p:spPr>
          <a:xfrm rot="-3521554">
            <a:off x="-149194" y="-181828"/>
            <a:ext cx="2352536" cy="2428424"/>
          </a:xfrm>
          <a:custGeom>
            <a:avLst/>
            <a:gdLst/>
            <a:ahLst/>
            <a:cxnLst/>
            <a:rect l="l" t="t" r="r" b="b"/>
            <a:pathLst>
              <a:path w="4701724" h="4853392" extrusionOk="0">
                <a:moveTo>
                  <a:pt x="0" y="0"/>
                </a:moveTo>
                <a:lnTo>
                  <a:pt x="4701724" y="0"/>
                </a:lnTo>
                <a:lnTo>
                  <a:pt x="4701724" y="4853392"/>
                </a:lnTo>
                <a:lnTo>
                  <a:pt x="0" y="4853392"/>
                </a:lnTo>
                <a:lnTo>
                  <a:pt x="0" y="0"/>
                </a:lnTo>
                <a:close/>
              </a:path>
            </a:pathLst>
          </a:custGeom>
          <a:blipFill rotWithShape="1">
            <a:blip r:embed="rId5">
              <a:alphaModFix/>
            </a:blip>
            <a:stretch>
              <a:fillRect/>
            </a:stretch>
          </a:blipFill>
          <a:ln>
            <a:noFill/>
          </a:ln>
        </p:spPr>
        <p:txBody>
          <a:bodyPr/>
          <a:lstStyle/>
          <a:p>
            <a:endParaRPr lang="en-US"/>
          </a:p>
        </p:txBody>
      </p:sp>
      <p:sp>
        <p:nvSpPr>
          <p:cNvPr id="1338" name="Google Shape;1338;p68"/>
          <p:cNvSpPr/>
          <p:nvPr/>
        </p:nvSpPr>
        <p:spPr>
          <a:xfrm>
            <a:off x="4256873" y="590000"/>
            <a:ext cx="933800" cy="884775"/>
          </a:xfrm>
          <a:custGeom>
            <a:avLst/>
            <a:gdLst/>
            <a:ahLst/>
            <a:cxnLst/>
            <a:rect l="l" t="t" r="r" b="b"/>
            <a:pathLst>
              <a:path w="1867599" h="1769550" extrusionOk="0">
                <a:moveTo>
                  <a:pt x="0" y="0"/>
                </a:moveTo>
                <a:lnTo>
                  <a:pt x="1867599" y="0"/>
                </a:lnTo>
                <a:lnTo>
                  <a:pt x="1867599" y="1769550"/>
                </a:lnTo>
                <a:lnTo>
                  <a:pt x="0" y="1769550"/>
                </a:lnTo>
                <a:lnTo>
                  <a:pt x="0" y="0"/>
                </a:lnTo>
                <a:close/>
              </a:path>
            </a:pathLst>
          </a:custGeom>
          <a:blipFill rotWithShape="1">
            <a:blip r:embed="rId6">
              <a:alphaModFix/>
            </a:blip>
            <a:stretch>
              <a:fillRect/>
            </a:stretch>
          </a:blipFill>
          <a:ln>
            <a:noFill/>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2"/>
        <p:cNvGrpSpPr/>
        <p:nvPr/>
      </p:nvGrpSpPr>
      <p:grpSpPr>
        <a:xfrm>
          <a:off x="0" y="0"/>
          <a:ext cx="0" cy="0"/>
          <a:chOff x="0" y="0"/>
          <a:chExt cx="0" cy="0"/>
        </a:xfrm>
      </p:grpSpPr>
      <p:sp>
        <p:nvSpPr>
          <p:cNvPr id="903" name="Google Shape;903;p47"/>
          <p:cNvSpPr txBox="1"/>
          <p:nvPr/>
        </p:nvSpPr>
        <p:spPr>
          <a:xfrm>
            <a:off x="4028075" y="829675"/>
            <a:ext cx="845700" cy="2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API calls</a:t>
            </a:r>
            <a:endParaRPr sz="1200" b="1">
              <a:solidFill>
                <a:schemeClr val="dk1"/>
              </a:solidFill>
              <a:latin typeface="Lato"/>
              <a:ea typeface="Lato"/>
              <a:cs typeface="Lato"/>
              <a:sym typeface="Lato"/>
            </a:endParaRPr>
          </a:p>
        </p:txBody>
      </p:sp>
      <p:pic>
        <p:nvPicPr>
          <p:cNvPr id="904" name="Google Shape;904;p47"/>
          <p:cNvPicPr preferRelativeResize="0"/>
          <p:nvPr/>
        </p:nvPicPr>
        <p:blipFill>
          <a:blip r:embed="rId3">
            <a:alphaModFix/>
          </a:blip>
          <a:stretch>
            <a:fillRect/>
          </a:stretch>
        </p:blipFill>
        <p:spPr>
          <a:xfrm>
            <a:off x="3426325" y="4290063"/>
            <a:ext cx="737101" cy="737101"/>
          </a:xfrm>
          <a:prstGeom prst="rect">
            <a:avLst/>
          </a:prstGeom>
          <a:noFill/>
          <a:ln>
            <a:noFill/>
          </a:ln>
        </p:spPr>
      </p:pic>
      <p:sp>
        <p:nvSpPr>
          <p:cNvPr id="905" name="Google Shape;905;p47"/>
          <p:cNvSpPr/>
          <p:nvPr/>
        </p:nvSpPr>
        <p:spPr>
          <a:xfrm>
            <a:off x="1290750" y="359525"/>
            <a:ext cx="2784000" cy="3437700"/>
          </a:xfrm>
          <a:prstGeom prst="rect">
            <a:avLst/>
          </a:prstGeom>
          <a:noFill/>
          <a:ln w="9525" cap="flat" cmpd="sng">
            <a:solidFill>
              <a:srgbClr val="405C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6" name="Google Shape;906;p47"/>
          <p:cNvSpPr txBox="1"/>
          <p:nvPr/>
        </p:nvSpPr>
        <p:spPr>
          <a:xfrm>
            <a:off x="-2975" y="-17350"/>
            <a:ext cx="29289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Lato"/>
                <a:ea typeface="Lato"/>
                <a:cs typeface="Lato"/>
                <a:sym typeface="Lato"/>
              </a:rPr>
              <a:t>StressLess Software Architecture</a:t>
            </a:r>
            <a:endParaRPr sz="1200" b="1">
              <a:solidFill>
                <a:schemeClr val="dk1"/>
              </a:solidFill>
              <a:latin typeface="Lato"/>
              <a:ea typeface="Lato"/>
              <a:cs typeface="Lato"/>
              <a:sym typeface="Lato"/>
            </a:endParaRPr>
          </a:p>
        </p:txBody>
      </p:sp>
      <p:grpSp>
        <p:nvGrpSpPr>
          <p:cNvPr id="907" name="Google Shape;907;p47"/>
          <p:cNvGrpSpPr/>
          <p:nvPr/>
        </p:nvGrpSpPr>
        <p:grpSpPr>
          <a:xfrm>
            <a:off x="256637" y="1969443"/>
            <a:ext cx="479083" cy="595031"/>
            <a:chOff x="5580610" y="1953710"/>
            <a:chExt cx="392498" cy="487491"/>
          </a:xfrm>
        </p:grpSpPr>
        <p:grpSp>
          <p:nvGrpSpPr>
            <p:cNvPr id="908" name="Google Shape;908;p47"/>
            <p:cNvGrpSpPr/>
            <p:nvPr/>
          </p:nvGrpSpPr>
          <p:grpSpPr>
            <a:xfrm>
              <a:off x="5580610" y="1953710"/>
              <a:ext cx="392498" cy="487491"/>
              <a:chOff x="7385113" y="1535430"/>
              <a:chExt cx="435673" cy="541115"/>
            </a:xfrm>
          </p:grpSpPr>
          <p:sp>
            <p:nvSpPr>
              <p:cNvPr id="909" name="Google Shape;909;p47"/>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0" name="Google Shape;910;p47"/>
              <p:cNvGrpSpPr/>
              <p:nvPr/>
            </p:nvGrpSpPr>
            <p:grpSpPr>
              <a:xfrm>
                <a:off x="7612094" y="1566576"/>
                <a:ext cx="164781" cy="41529"/>
                <a:chOff x="7612094" y="1566576"/>
                <a:chExt cx="164781" cy="41529"/>
              </a:xfrm>
            </p:grpSpPr>
            <p:sp>
              <p:nvSpPr>
                <p:cNvPr id="911" name="Google Shape;911;p47"/>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47"/>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47"/>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14" name="Google Shape;914;p47"/>
            <p:cNvGrpSpPr/>
            <p:nvPr/>
          </p:nvGrpSpPr>
          <p:grpSpPr>
            <a:xfrm>
              <a:off x="5612446" y="2047672"/>
              <a:ext cx="323505" cy="338352"/>
              <a:chOff x="7420451" y="1639728"/>
              <a:chExt cx="359091" cy="375571"/>
            </a:xfrm>
          </p:grpSpPr>
          <p:sp>
            <p:nvSpPr>
              <p:cNvPr id="915" name="Google Shape;915;p47"/>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47"/>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17" name="Google Shape;917;p47"/>
          <p:cNvSpPr txBox="1"/>
          <p:nvPr/>
        </p:nvSpPr>
        <p:spPr>
          <a:xfrm>
            <a:off x="25325" y="2623075"/>
            <a:ext cx="9417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ato"/>
                <a:ea typeface="Lato"/>
                <a:cs typeface="Lato"/>
                <a:sym typeface="Lato"/>
              </a:rPr>
              <a:t>BROWSER</a:t>
            </a:r>
            <a:endParaRPr sz="1200">
              <a:solidFill>
                <a:schemeClr val="dk1"/>
              </a:solidFill>
              <a:latin typeface="Lato"/>
              <a:ea typeface="Lato"/>
              <a:cs typeface="Lato"/>
              <a:sym typeface="Lato"/>
            </a:endParaRPr>
          </a:p>
        </p:txBody>
      </p:sp>
      <p:grpSp>
        <p:nvGrpSpPr>
          <p:cNvPr id="918" name="Google Shape;918;p47"/>
          <p:cNvGrpSpPr/>
          <p:nvPr/>
        </p:nvGrpSpPr>
        <p:grpSpPr>
          <a:xfrm>
            <a:off x="334857" y="359518"/>
            <a:ext cx="322644" cy="595026"/>
            <a:chOff x="6400828" y="4162270"/>
            <a:chExt cx="166200" cy="388019"/>
          </a:xfrm>
        </p:grpSpPr>
        <p:sp>
          <p:nvSpPr>
            <p:cNvPr id="919" name="Google Shape;919;p47"/>
            <p:cNvSpPr/>
            <p:nvPr/>
          </p:nvSpPr>
          <p:spPr>
            <a:xfrm>
              <a:off x="6433432" y="4162270"/>
              <a:ext cx="88407" cy="75717"/>
            </a:xfrm>
            <a:custGeom>
              <a:avLst/>
              <a:gdLst/>
              <a:ahLst/>
              <a:cxnLst/>
              <a:rect l="l" t="t" r="r" b="b"/>
              <a:pathLst>
                <a:path w="3365" h="2882" extrusionOk="0">
                  <a:moveTo>
                    <a:pt x="1922" y="1"/>
                  </a:moveTo>
                  <a:cubicBezTo>
                    <a:pt x="646" y="1"/>
                    <a:pt x="1" y="1548"/>
                    <a:pt x="909" y="2456"/>
                  </a:cubicBezTo>
                  <a:cubicBezTo>
                    <a:pt x="1201" y="2750"/>
                    <a:pt x="1560" y="2881"/>
                    <a:pt x="1914" y="2881"/>
                  </a:cubicBezTo>
                  <a:cubicBezTo>
                    <a:pt x="2653" y="2881"/>
                    <a:pt x="3365" y="2305"/>
                    <a:pt x="3365" y="1437"/>
                  </a:cubicBezTo>
                  <a:cubicBezTo>
                    <a:pt x="3365" y="646"/>
                    <a:pt x="2720" y="1"/>
                    <a:pt x="1922" y="1"/>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6475888" y="4162270"/>
              <a:ext cx="48157" cy="75612"/>
            </a:xfrm>
            <a:custGeom>
              <a:avLst/>
              <a:gdLst/>
              <a:ahLst/>
              <a:cxnLst/>
              <a:rect l="l" t="t" r="r" b="b"/>
              <a:pathLst>
                <a:path w="1833" h="2878" extrusionOk="0">
                  <a:moveTo>
                    <a:pt x="306" y="1"/>
                  </a:moveTo>
                  <a:cubicBezTo>
                    <a:pt x="209" y="1"/>
                    <a:pt x="105" y="15"/>
                    <a:pt x="1" y="36"/>
                  </a:cubicBezTo>
                  <a:cubicBezTo>
                    <a:pt x="667" y="181"/>
                    <a:pt x="1132" y="764"/>
                    <a:pt x="1132" y="1437"/>
                  </a:cubicBezTo>
                  <a:cubicBezTo>
                    <a:pt x="1132" y="2116"/>
                    <a:pt x="667" y="2699"/>
                    <a:pt x="1" y="2845"/>
                  </a:cubicBezTo>
                  <a:cubicBezTo>
                    <a:pt x="104" y="2867"/>
                    <a:pt x="207" y="2878"/>
                    <a:pt x="308" y="2878"/>
                  </a:cubicBezTo>
                  <a:cubicBezTo>
                    <a:pt x="1028" y="2878"/>
                    <a:pt x="1657" y="2338"/>
                    <a:pt x="1742" y="1596"/>
                  </a:cubicBezTo>
                  <a:cubicBezTo>
                    <a:pt x="1832" y="743"/>
                    <a:pt x="1166" y="1"/>
                    <a:pt x="306"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6400828" y="4244292"/>
              <a:ext cx="166042" cy="305996"/>
            </a:xfrm>
            <a:custGeom>
              <a:avLst/>
              <a:gdLst/>
              <a:ahLst/>
              <a:cxnLst/>
              <a:rect l="l" t="t" r="r" b="b"/>
              <a:pathLst>
                <a:path w="6320" h="11647" extrusionOk="0">
                  <a:moveTo>
                    <a:pt x="1700" y="0"/>
                  </a:moveTo>
                  <a:cubicBezTo>
                    <a:pt x="763" y="0"/>
                    <a:pt x="0" y="756"/>
                    <a:pt x="7" y="1693"/>
                  </a:cubicBezTo>
                  <a:lnTo>
                    <a:pt x="7" y="5313"/>
                  </a:lnTo>
                  <a:cubicBezTo>
                    <a:pt x="0" y="5611"/>
                    <a:pt x="229" y="5854"/>
                    <a:pt x="527" y="5875"/>
                  </a:cubicBezTo>
                  <a:cubicBezTo>
                    <a:pt x="532" y="5875"/>
                    <a:pt x="536" y="5875"/>
                    <a:pt x="540" y="5875"/>
                  </a:cubicBezTo>
                  <a:cubicBezTo>
                    <a:pt x="840" y="5875"/>
                    <a:pt x="1089" y="5635"/>
                    <a:pt x="1089" y="5327"/>
                  </a:cubicBezTo>
                  <a:lnTo>
                    <a:pt x="1089" y="1991"/>
                  </a:lnTo>
                  <a:cubicBezTo>
                    <a:pt x="1079" y="1783"/>
                    <a:pt x="1233" y="1679"/>
                    <a:pt x="1387" y="1679"/>
                  </a:cubicBezTo>
                  <a:cubicBezTo>
                    <a:pt x="1540" y="1679"/>
                    <a:pt x="1693" y="1783"/>
                    <a:pt x="1679" y="1991"/>
                  </a:cubicBezTo>
                  <a:lnTo>
                    <a:pt x="1679" y="11084"/>
                  </a:lnTo>
                  <a:cubicBezTo>
                    <a:pt x="1679" y="11382"/>
                    <a:pt x="1908" y="11625"/>
                    <a:pt x="2199" y="11646"/>
                  </a:cubicBezTo>
                  <a:cubicBezTo>
                    <a:pt x="2203" y="11646"/>
                    <a:pt x="2208" y="11646"/>
                    <a:pt x="2212" y="11646"/>
                  </a:cubicBezTo>
                  <a:cubicBezTo>
                    <a:pt x="2518" y="11646"/>
                    <a:pt x="2768" y="11406"/>
                    <a:pt x="2768" y="11098"/>
                  </a:cubicBezTo>
                  <a:lnTo>
                    <a:pt x="2768" y="7158"/>
                  </a:lnTo>
                  <a:cubicBezTo>
                    <a:pt x="2789" y="6919"/>
                    <a:pt x="2972" y="6799"/>
                    <a:pt x="3156" y="6799"/>
                  </a:cubicBezTo>
                  <a:cubicBezTo>
                    <a:pt x="3340" y="6799"/>
                    <a:pt x="3524" y="6919"/>
                    <a:pt x="3545" y="7158"/>
                  </a:cubicBezTo>
                  <a:lnTo>
                    <a:pt x="3545" y="11098"/>
                  </a:lnTo>
                  <a:cubicBezTo>
                    <a:pt x="3545" y="11396"/>
                    <a:pt x="3787" y="11639"/>
                    <a:pt x="4093" y="11639"/>
                  </a:cubicBezTo>
                  <a:cubicBezTo>
                    <a:pt x="4391" y="11639"/>
                    <a:pt x="4634" y="11396"/>
                    <a:pt x="4634" y="11098"/>
                  </a:cubicBezTo>
                  <a:lnTo>
                    <a:pt x="4634" y="1991"/>
                  </a:lnTo>
                  <a:cubicBezTo>
                    <a:pt x="4623" y="1783"/>
                    <a:pt x="4777" y="1679"/>
                    <a:pt x="4932" y="1679"/>
                  </a:cubicBezTo>
                  <a:cubicBezTo>
                    <a:pt x="5086" y="1679"/>
                    <a:pt x="5240" y="1783"/>
                    <a:pt x="5230" y="1991"/>
                  </a:cubicBezTo>
                  <a:lnTo>
                    <a:pt x="5230" y="5327"/>
                  </a:lnTo>
                  <a:cubicBezTo>
                    <a:pt x="5230" y="5632"/>
                    <a:pt x="5473" y="5875"/>
                    <a:pt x="5771" y="5875"/>
                  </a:cubicBezTo>
                  <a:cubicBezTo>
                    <a:pt x="6069" y="5875"/>
                    <a:pt x="6312" y="5632"/>
                    <a:pt x="6319" y="5327"/>
                  </a:cubicBezTo>
                  <a:lnTo>
                    <a:pt x="6319" y="1693"/>
                  </a:lnTo>
                  <a:cubicBezTo>
                    <a:pt x="6319" y="763"/>
                    <a:pt x="5563" y="7"/>
                    <a:pt x="4634" y="0"/>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6452400" y="4421947"/>
              <a:ext cx="31553" cy="127973"/>
            </a:xfrm>
            <a:custGeom>
              <a:avLst/>
              <a:gdLst/>
              <a:ahLst/>
              <a:cxnLst/>
              <a:rect l="l" t="t" r="r" b="b"/>
              <a:pathLst>
                <a:path w="1201" h="4871" extrusionOk="0">
                  <a:moveTo>
                    <a:pt x="721" y="1"/>
                  </a:moveTo>
                  <a:cubicBezTo>
                    <a:pt x="472" y="1"/>
                    <a:pt x="271" y="202"/>
                    <a:pt x="271" y="452"/>
                  </a:cubicBezTo>
                  <a:lnTo>
                    <a:pt x="271" y="4336"/>
                  </a:lnTo>
                  <a:cubicBezTo>
                    <a:pt x="271" y="4530"/>
                    <a:pt x="167" y="4711"/>
                    <a:pt x="0" y="4808"/>
                  </a:cubicBezTo>
                  <a:lnTo>
                    <a:pt x="35" y="4828"/>
                  </a:lnTo>
                  <a:lnTo>
                    <a:pt x="49" y="4835"/>
                  </a:lnTo>
                  <a:lnTo>
                    <a:pt x="83" y="4849"/>
                  </a:lnTo>
                  <a:lnTo>
                    <a:pt x="97" y="4849"/>
                  </a:lnTo>
                  <a:lnTo>
                    <a:pt x="132" y="4863"/>
                  </a:lnTo>
                  <a:lnTo>
                    <a:pt x="146" y="4863"/>
                  </a:lnTo>
                  <a:lnTo>
                    <a:pt x="187" y="4870"/>
                  </a:lnTo>
                  <a:lnTo>
                    <a:pt x="250" y="4870"/>
                  </a:lnTo>
                  <a:cubicBezTo>
                    <a:pt x="258" y="4870"/>
                    <a:pt x="266" y="4871"/>
                    <a:pt x="274" y="4871"/>
                  </a:cubicBezTo>
                  <a:cubicBezTo>
                    <a:pt x="568" y="4871"/>
                    <a:pt x="812" y="4626"/>
                    <a:pt x="812" y="4329"/>
                  </a:cubicBezTo>
                  <a:lnTo>
                    <a:pt x="812" y="396"/>
                  </a:lnTo>
                  <a:cubicBezTo>
                    <a:pt x="812" y="174"/>
                    <a:pt x="985" y="1"/>
                    <a:pt x="1200"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6501583" y="4288745"/>
              <a:ext cx="29005" cy="261359"/>
            </a:xfrm>
            <a:custGeom>
              <a:avLst/>
              <a:gdLst/>
              <a:ahLst/>
              <a:cxnLst/>
              <a:rect l="l" t="t" r="r" b="b"/>
              <a:pathLst>
                <a:path w="1104" h="9948" extrusionOk="0">
                  <a:moveTo>
                    <a:pt x="715" y="1"/>
                  </a:moveTo>
                  <a:cubicBezTo>
                    <a:pt x="473" y="1"/>
                    <a:pt x="271" y="202"/>
                    <a:pt x="271" y="451"/>
                  </a:cubicBezTo>
                  <a:lnTo>
                    <a:pt x="271" y="9406"/>
                  </a:lnTo>
                  <a:cubicBezTo>
                    <a:pt x="271" y="9600"/>
                    <a:pt x="167" y="9781"/>
                    <a:pt x="1" y="9878"/>
                  </a:cubicBezTo>
                  <a:lnTo>
                    <a:pt x="22" y="9892"/>
                  </a:lnTo>
                  <a:lnTo>
                    <a:pt x="36" y="9898"/>
                  </a:lnTo>
                  <a:lnTo>
                    <a:pt x="77" y="9919"/>
                  </a:lnTo>
                  <a:lnTo>
                    <a:pt x="98" y="9926"/>
                  </a:lnTo>
                  <a:lnTo>
                    <a:pt x="119" y="9933"/>
                  </a:lnTo>
                  <a:lnTo>
                    <a:pt x="147" y="9940"/>
                  </a:lnTo>
                  <a:lnTo>
                    <a:pt x="160" y="9940"/>
                  </a:lnTo>
                  <a:lnTo>
                    <a:pt x="202" y="9947"/>
                  </a:lnTo>
                  <a:lnTo>
                    <a:pt x="264" y="9947"/>
                  </a:lnTo>
                  <a:cubicBezTo>
                    <a:pt x="466" y="9947"/>
                    <a:pt x="653" y="9836"/>
                    <a:pt x="743" y="9663"/>
                  </a:cubicBezTo>
                  <a:cubicBezTo>
                    <a:pt x="750" y="9642"/>
                    <a:pt x="764" y="9628"/>
                    <a:pt x="771" y="9614"/>
                  </a:cubicBezTo>
                  <a:cubicBezTo>
                    <a:pt x="792" y="9559"/>
                    <a:pt x="806" y="9510"/>
                    <a:pt x="806" y="9455"/>
                  </a:cubicBezTo>
                  <a:lnTo>
                    <a:pt x="806" y="9399"/>
                  </a:lnTo>
                  <a:lnTo>
                    <a:pt x="806" y="299"/>
                  </a:lnTo>
                  <a:cubicBezTo>
                    <a:pt x="806" y="132"/>
                    <a:pt x="944" y="1"/>
                    <a:pt x="1104"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6408105" y="4288745"/>
              <a:ext cx="29189" cy="109924"/>
            </a:xfrm>
            <a:custGeom>
              <a:avLst/>
              <a:gdLst/>
              <a:ahLst/>
              <a:cxnLst/>
              <a:rect l="l" t="t" r="r" b="b"/>
              <a:pathLst>
                <a:path w="1111" h="4184" extrusionOk="0">
                  <a:moveTo>
                    <a:pt x="722" y="1"/>
                  </a:moveTo>
                  <a:cubicBezTo>
                    <a:pt x="479" y="1"/>
                    <a:pt x="278" y="202"/>
                    <a:pt x="278" y="451"/>
                  </a:cubicBezTo>
                  <a:lnTo>
                    <a:pt x="278" y="3649"/>
                  </a:lnTo>
                  <a:cubicBezTo>
                    <a:pt x="278" y="3843"/>
                    <a:pt x="167" y="4024"/>
                    <a:pt x="1" y="4121"/>
                  </a:cubicBezTo>
                  <a:lnTo>
                    <a:pt x="35" y="4141"/>
                  </a:lnTo>
                  <a:lnTo>
                    <a:pt x="49" y="4148"/>
                  </a:lnTo>
                  <a:lnTo>
                    <a:pt x="91" y="4162"/>
                  </a:lnTo>
                  <a:lnTo>
                    <a:pt x="98" y="4162"/>
                  </a:lnTo>
                  <a:lnTo>
                    <a:pt x="139" y="4169"/>
                  </a:lnTo>
                  <a:lnTo>
                    <a:pt x="146" y="4169"/>
                  </a:lnTo>
                  <a:lnTo>
                    <a:pt x="195" y="4183"/>
                  </a:lnTo>
                  <a:lnTo>
                    <a:pt x="250" y="4183"/>
                  </a:lnTo>
                  <a:cubicBezTo>
                    <a:pt x="255" y="4183"/>
                    <a:pt x="259" y="4183"/>
                    <a:pt x="263" y="4183"/>
                  </a:cubicBezTo>
                  <a:cubicBezTo>
                    <a:pt x="569" y="4183"/>
                    <a:pt x="812" y="3943"/>
                    <a:pt x="819" y="3635"/>
                  </a:cubicBezTo>
                  <a:lnTo>
                    <a:pt x="819" y="299"/>
                  </a:lnTo>
                  <a:cubicBezTo>
                    <a:pt x="819" y="132"/>
                    <a:pt x="951" y="1"/>
                    <a:pt x="1110"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6508519" y="4244292"/>
              <a:ext cx="58509" cy="154298"/>
            </a:xfrm>
            <a:custGeom>
              <a:avLst/>
              <a:gdLst/>
              <a:ahLst/>
              <a:cxnLst/>
              <a:rect l="l" t="t" r="r" b="b"/>
              <a:pathLst>
                <a:path w="2227" h="5873" extrusionOk="0">
                  <a:moveTo>
                    <a:pt x="0" y="0"/>
                  </a:moveTo>
                  <a:cubicBezTo>
                    <a:pt x="930" y="0"/>
                    <a:pt x="1686" y="756"/>
                    <a:pt x="1686" y="1693"/>
                  </a:cubicBezTo>
                  <a:lnTo>
                    <a:pt x="1686" y="5327"/>
                  </a:lnTo>
                  <a:cubicBezTo>
                    <a:pt x="1686" y="5521"/>
                    <a:pt x="1582" y="5702"/>
                    <a:pt x="1415" y="5799"/>
                  </a:cubicBezTo>
                  <a:cubicBezTo>
                    <a:pt x="1503" y="5849"/>
                    <a:pt x="1596" y="5872"/>
                    <a:pt x="1686" y="5872"/>
                  </a:cubicBezTo>
                  <a:cubicBezTo>
                    <a:pt x="1968" y="5872"/>
                    <a:pt x="2227" y="5647"/>
                    <a:pt x="2227" y="5327"/>
                  </a:cubicBezTo>
                  <a:lnTo>
                    <a:pt x="2227" y="1693"/>
                  </a:lnTo>
                  <a:cubicBezTo>
                    <a:pt x="2227" y="756"/>
                    <a:pt x="1471" y="0"/>
                    <a:pt x="535" y="0"/>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7"/>
          <p:cNvSpPr txBox="1"/>
          <p:nvPr/>
        </p:nvSpPr>
        <p:spPr>
          <a:xfrm>
            <a:off x="25325" y="935425"/>
            <a:ext cx="941700" cy="2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ato"/>
                <a:ea typeface="Lato"/>
                <a:cs typeface="Lato"/>
                <a:sym typeface="Lato"/>
              </a:rPr>
              <a:t>USER</a:t>
            </a:r>
            <a:endParaRPr sz="1200">
              <a:solidFill>
                <a:schemeClr val="dk1"/>
              </a:solidFill>
              <a:latin typeface="Lato"/>
              <a:ea typeface="Lato"/>
              <a:cs typeface="Lato"/>
              <a:sym typeface="Lato"/>
            </a:endParaRPr>
          </a:p>
        </p:txBody>
      </p:sp>
      <p:cxnSp>
        <p:nvCxnSpPr>
          <p:cNvPr id="927" name="Google Shape;927;p47"/>
          <p:cNvCxnSpPr>
            <a:stCxn id="926" idx="2"/>
          </p:cNvCxnSpPr>
          <p:nvPr/>
        </p:nvCxnSpPr>
        <p:spPr>
          <a:xfrm>
            <a:off x="496175" y="1194025"/>
            <a:ext cx="0" cy="694200"/>
          </a:xfrm>
          <a:prstGeom prst="straightConnector1">
            <a:avLst/>
          </a:prstGeom>
          <a:noFill/>
          <a:ln w="9525" cap="flat" cmpd="sng">
            <a:solidFill>
              <a:schemeClr val="dk1"/>
            </a:solidFill>
            <a:prstDash val="solid"/>
            <a:round/>
            <a:headEnd type="none" w="med" len="med"/>
            <a:tailEnd type="stealth" w="med" len="med"/>
          </a:ln>
        </p:spPr>
      </p:cxnSp>
      <p:cxnSp>
        <p:nvCxnSpPr>
          <p:cNvPr id="928" name="Google Shape;928;p47"/>
          <p:cNvCxnSpPr/>
          <p:nvPr/>
        </p:nvCxnSpPr>
        <p:spPr>
          <a:xfrm>
            <a:off x="919425" y="2830050"/>
            <a:ext cx="372600" cy="0"/>
          </a:xfrm>
          <a:prstGeom prst="straightConnector1">
            <a:avLst/>
          </a:prstGeom>
          <a:noFill/>
          <a:ln w="9525" cap="flat" cmpd="sng">
            <a:solidFill>
              <a:schemeClr val="dk1"/>
            </a:solidFill>
            <a:prstDash val="solid"/>
            <a:round/>
            <a:headEnd type="none" w="med" len="med"/>
            <a:tailEnd type="stealth" w="med" len="med"/>
          </a:ln>
        </p:spPr>
      </p:cxnSp>
      <p:sp>
        <p:nvSpPr>
          <p:cNvPr id="929" name="Google Shape;929;p47"/>
          <p:cNvSpPr/>
          <p:nvPr/>
        </p:nvSpPr>
        <p:spPr>
          <a:xfrm>
            <a:off x="1492575" y="729150"/>
            <a:ext cx="941700" cy="1400100"/>
          </a:xfrm>
          <a:prstGeom prst="roundRect">
            <a:avLst>
              <a:gd name="adj" fmla="val 16667"/>
            </a:avLst>
          </a:prstGeom>
          <a:noFill/>
          <a:ln w="9525" cap="flat" cmpd="sng">
            <a:solidFill>
              <a:srgbClr val="405C73"/>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0" name="Google Shape;930;p47"/>
          <p:cNvSpPr txBox="1"/>
          <p:nvPr/>
        </p:nvSpPr>
        <p:spPr>
          <a:xfrm>
            <a:off x="1658175" y="736375"/>
            <a:ext cx="610500" cy="3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ato"/>
                <a:ea typeface="Lato"/>
                <a:cs typeface="Lato"/>
                <a:sym typeface="Lato"/>
              </a:rPr>
              <a:t>Public route</a:t>
            </a:r>
            <a:endParaRPr sz="1200">
              <a:solidFill>
                <a:schemeClr val="dk1"/>
              </a:solidFill>
              <a:latin typeface="Lato"/>
              <a:ea typeface="Lato"/>
              <a:cs typeface="Lato"/>
              <a:sym typeface="Lato"/>
            </a:endParaRPr>
          </a:p>
        </p:txBody>
      </p:sp>
      <p:sp>
        <p:nvSpPr>
          <p:cNvPr id="931" name="Google Shape;931;p47"/>
          <p:cNvSpPr/>
          <p:nvPr/>
        </p:nvSpPr>
        <p:spPr>
          <a:xfrm>
            <a:off x="2562175" y="708450"/>
            <a:ext cx="1338000" cy="2121600"/>
          </a:xfrm>
          <a:prstGeom prst="roundRect">
            <a:avLst>
              <a:gd name="adj" fmla="val 16667"/>
            </a:avLst>
          </a:prstGeom>
          <a:noFill/>
          <a:ln w="9525" cap="flat" cmpd="sng">
            <a:solidFill>
              <a:srgbClr val="405C73"/>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2" name="Google Shape;932;p47"/>
          <p:cNvSpPr txBox="1"/>
          <p:nvPr/>
        </p:nvSpPr>
        <p:spPr>
          <a:xfrm>
            <a:off x="2739625" y="736375"/>
            <a:ext cx="983100" cy="3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ato"/>
                <a:ea typeface="Lato"/>
                <a:cs typeface="Lato"/>
                <a:sym typeface="Lato"/>
              </a:rPr>
              <a:t>Protected route</a:t>
            </a:r>
            <a:endParaRPr sz="1200">
              <a:solidFill>
                <a:schemeClr val="dk1"/>
              </a:solidFill>
              <a:latin typeface="Lato"/>
              <a:ea typeface="Lato"/>
              <a:cs typeface="Lato"/>
              <a:sym typeface="Lato"/>
            </a:endParaRPr>
          </a:p>
        </p:txBody>
      </p:sp>
      <p:sp>
        <p:nvSpPr>
          <p:cNvPr id="933" name="Google Shape;933;p47"/>
          <p:cNvSpPr txBox="1"/>
          <p:nvPr/>
        </p:nvSpPr>
        <p:spPr>
          <a:xfrm>
            <a:off x="1497700" y="392925"/>
            <a:ext cx="2402400" cy="2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User Interface (Frontend)</a:t>
            </a:r>
            <a:endParaRPr sz="1200" b="1">
              <a:solidFill>
                <a:schemeClr val="dk1"/>
              </a:solidFill>
              <a:latin typeface="Lato"/>
              <a:ea typeface="Lato"/>
              <a:cs typeface="Lato"/>
              <a:sym typeface="Lato"/>
            </a:endParaRPr>
          </a:p>
        </p:txBody>
      </p:sp>
      <p:pic>
        <p:nvPicPr>
          <p:cNvPr id="934" name="Google Shape;934;p47"/>
          <p:cNvPicPr preferRelativeResize="0"/>
          <p:nvPr/>
        </p:nvPicPr>
        <p:blipFill>
          <a:blip r:embed="rId4">
            <a:alphaModFix/>
          </a:blip>
          <a:stretch>
            <a:fillRect/>
          </a:stretch>
        </p:blipFill>
        <p:spPr>
          <a:xfrm>
            <a:off x="1481550" y="2971537"/>
            <a:ext cx="694200" cy="694200"/>
          </a:xfrm>
          <a:prstGeom prst="rect">
            <a:avLst/>
          </a:prstGeom>
          <a:noFill/>
          <a:ln>
            <a:noFill/>
          </a:ln>
        </p:spPr>
      </p:pic>
      <p:pic>
        <p:nvPicPr>
          <p:cNvPr id="935" name="Google Shape;935;p47"/>
          <p:cNvPicPr preferRelativeResize="0"/>
          <p:nvPr/>
        </p:nvPicPr>
        <p:blipFill>
          <a:blip r:embed="rId5">
            <a:alphaModFix/>
          </a:blip>
          <a:stretch>
            <a:fillRect/>
          </a:stretch>
        </p:blipFill>
        <p:spPr>
          <a:xfrm>
            <a:off x="2385100" y="3466364"/>
            <a:ext cx="1510999" cy="187400"/>
          </a:xfrm>
          <a:prstGeom prst="rect">
            <a:avLst/>
          </a:prstGeom>
          <a:noFill/>
          <a:ln>
            <a:noFill/>
          </a:ln>
        </p:spPr>
      </p:pic>
      <p:pic>
        <p:nvPicPr>
          <p:cNvPr id="936" name="Google Shape;936;p47"/>
          <p:cNvPicPr preferRelativeResize="0"/>
          <p:nvPr/>
        </p:nvPicPr>
        <p:blipFill>
          <a:blip r:embed="rId6">
            <a:alphaModFix/>
          </a:blip>
          <a:stretch>
            <a:fillRect/>
          </a:stretch>
        </p:blipFill>
        <p:spPr>
          <a:xfrm>
            <a:off x="2389175" y="3070467"/>
            <a:ext cx="1510999" cy="337933"/>
          </a:xfrm>
          <a:prstGeom prst="rect">
            <a:avLst/>
          </a:prstGeom>
          <a:noFill/>
          <a:ln>
            <a:noFill/>
          </a:ln>
        </p:spPr>
      </p:pic>
      <p:sp>
        <p:nvSpPr>
          <p:cNvPr id="937" name="Google Shape;937;p47"/>
          <p:cNvSpPr/>
          <p:nvPr/>
        </p:nvSpPr>
        <p:spPr>
          <a:xfrm>
            <a:off x="2664625" y="1718984"/>
            <a:ext cx="1133100" cy="2586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Calendar View</a:t>
            </a:r>
            <a:endParaRPr sz="1100">
              <a:solidFill>
                <a:srgbClr val="FFFFFF"/>
              </a:solidFill>
              <a:latin typeface="Lato"/>
              <a:ea typeface="Lato"/>
              <a:cs typeface="Lato"/>
              <a:sym typeface="Lato"/>
            </a:endParaRPr>
          </a:p>
        </p:txBody>
      </p:sp>
      <p:sp>
        <p:nvSpPr>
          <p:cNvPr id="938" name="Google Shape;938;p47"/>
          <p:cNvSpPr/>
          <p:nvPr/>
        </p:nvSpPr>
        <p:spPr>
          <a:xfrm>
            <a:off x="2664625" y="1368651"/>
            <a:ext cx="1133100" cy="2586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Profile View</a:t>
            </a:r>
            <a:endParaRPr sz="1100">
              <a:solidFill>
                <a:srgbClr val="FFFFFF"/>
              </a:solidFill>
              <a:latin typeface="Lato"/>
              <a:ea typeface="Lato"/>
              <a:cs typeface="Lato"/>
              <a:sym typeface="Lato"/>
            </a:endParaRPr>
          </a:p>
        </p:txBody>
      </p:sp>
      <p:sp>
        <p:nvSpPr>
          <p:cNvPr id="939" name="Google Shape;939;p47"/>
          <p:cNvSpPr/>
          <p:nvPr/>
        </p:nvSpPr>
        <p:spPr>
          <a:xfrm>
            <a:off x="1594875" y="1363450"/>
            <a:ext cx="737100" cy="2586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Sign Up</a:t>
            </a:r>
            <a:endParaRPr sz="1100">
              <a:solidFill>
                <a:srgbClr val="FFFFFF"/>
              </a:solidFill>
              <a:latin typeface="Lato"/>
              <a:ea typeface="Lato"/>
              <a:cs typeface="Lato"/>
              <a:sym typeface="Lato"/>
            </a:endParaRPr>
          </a:p>
        </p:txBody>
      </p:sp>
      <p:sp>
        <p:nvSpPr>
          <p:cNvPr id="940" name="Google Shape;940;p47"/>
          <p:cNvSpPr/>
          <p:nvPr/>
        </p:nvSpPr>
        <p:spPr>
          <a:xfrm>
            <a:off x="1594875" y="1718688"/>
            <a:ext cx="737100" cy="2586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Sign In</a:t>
            </a:r>
            <a:endParaRPr sz="1100">
              <a:solidFill>
                <a:srgbClr val="FFFFFF"/>
              </a:solidFill>
              <a:latin typeface="Lato"/>
              <a:ea typeface="Lato"/>
              <a:cs typeface="Lato"/>
              <a:sym typeface="Lato"/>
            </a:endParaRPr>
          </a:p>
        </p:txBody>
      </p:sp>
      <p:sp>
        <p:nvSpPr>
          <p:cNvPr id="941" name="Google Shape;941;p47"/>
          <p:cNvSpPr/>
          <p:nvPr/>
        </p:nvSpPr>
        <p:spPr>
          <a:xfrm>
            <a:off x="1290750" y="3890075"/>
            <a:ext cx="2784000" cy="1180200"/>
          </a:xfrm>
          <a:prstGeom prst="rect">
            <a:avLst/>
          </a:prstGeom>
          <a:noFill/>
          <a:ln w="9525" cap="flat" cmpd="sng">
            <a:solidFill>
              <a:srgbClr val="405C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2" name="Google Shape;942;p47"/>
          <p:cNvSpPr txBox="1"/>
          <p:nvPr/>
        </p:nvSpPr>
        <p:spPr>
          <a:xfrm>
            <a:off x="1481550" y="3924200"/>
            <a:ext cx="24024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Authentication &amp; Authorization</a:t>
            </a:r>
            <a:endParaRPr sz="1200" b="1">
              <a:solidFill>
                <a:schemeClr val="dk1"/>
              </a:solidFill>
              <a:latin typeface="Lato"/>
              <a:ea typeface="Lato"/>
              <a:cs typeface="Lato"/>
              <a:sym typeface="Lato"/>
            </a:endParaRPr>
          </a:p>
          <a:p>
            <a:pPr marL="0" lvl="0" indent="0" algn="ctr" rtl="0">
              <a:spcBef>
                <a:spcPts val="0"/>
              </a:spcBef>
              <a:spcAft>
                <a:spcPts val="0"/>
              </a:spcAft>
              <a:buNone/>
            </a:pPr>
            <a:r>
              <a:rPr lang="en" sz="1200">
                <a:solidFill>
                  <a:schemeClr val="dk1"/>
                </a:solidFill>
                <a:latin typeface="Lato"/>
                <a:ea typeface="Lato"/>
                <a:cs typeface="Lato"/>
                <a:sym typeface="Lato"/>
              </a:rPr>
              <a:t>(by third party)</a:t>
            </a:r>
            <a:endParaRPr sz="1200">
              <a:solidFill>
                <a:schemeClr val="dk1"/>
              </a:solidFill>
              <a:latin typeface="Lato"/>
              <a:ea typeface="Lato"/>
              <a:cs typeface="Lato"/>
              <a:sym typeface="Lato"/>
            </a:endParaRPr>
          </a:p>
        </p:txBody>
      </p:sp>
      <p:pic>
        <p:nvPicPr>
          <p:cNvPr id="943" name="Google Shape;943;p47"/>
          <p:cNvPicPr preferRelativeResize="0"/>
          <p:nvPr/>
        </p:nvPicPr>
        <p:blipFill>
          <a:blip r:embed="rId7">
            <a:alphaModFix/>
          </a:blip>
          <a:stretch>
            <a:fillRect/>
          </a:stretch>
        </p:blipFill>
        <p:spPr>
          <a:xfrm>
            <a:off x="1262298" y="4132329"/>
            <a:ext cx="1402250" cy="1052569"/>
          </a:xfrm>
          <a:prstGeom prst="rect">
            <a:avLst/>
          </a:prstGeom>
          <a:noFill/>
          <a:ln>
            <a:noFill/>
          </a:ln>
        </p:spPr>
      </p:pic>
      <p:grpSp>
        <p:nvGrpSpPr>
          <p:cNvPr id="944" name="Google Shape;944;p47"/>
          <p:cNvGrpSpPr/>
          <p:nvPr/>
        </p:nvGrpSpPr>
        <p:grpSpPr>
          <a:xfrm>
            <a:off x="2925933" y="4422073"/>
            <a:ext cx="610494" cy="473083"/>
            <a:chOff x="4275677" y="3065525"/>
            <a:chExt cx="334517" cy="380047"/>
          </a:xfrm>
        </p:grpSpPr>
        <p:grpSp>
          <p:nvGrpSpPr>
            <p:cNvPr id="945" name="Google Shape;945;p47"/>
            <p:cNvGrpSpPr/>
            <p:nvPr/>
          </p:nvGrpSpPr>
          <p:grpSpPr>
            <a:xfrm>
              <a:off x="4275677" y="3065525"/>
              <a:ext cx="334517" cy="380047"/>
              <a:chOff x="4275677" y="3065525"/>
              <a:chExt cx="334517" cy="380047"/>
            </a:xfrm>
          </p:grpSpPr>
          <p:grpSp>
            <p:nvGrpSpPr>
              <p:cNvPr id="946" name="Google Shape;946;p47"/>
              <p:cNvGrpSpPr/>
              <p:nvPr/>
            </p:nvGrpSpPr>
            <p:grpSpPr>
              <a:xfrm>
                <a:off x="4275677" y="3301269"/>
                <a:ext cx="334422" cy="144303"/>
                <a:chOff x="4275677" y="3301269"/>
                <a:chExt cx="334422" cy="144303"/>
              </a:xfrm>
            </p:grpSpPr>
            <p:sp>
              <p:nvSpPr>
                <p:cNvPr id="947" name="Google Shape;947;p47"/>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47"/>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9" name="Google Shape;949;p47"/>
              <p:cNvGrpSpPr/>
              <p:nvPr/>
            </p:nvGrpSpPr>
            <p:grpSpPr>
              <a:xfrm>
                <a:off x="4275677" y="3183350"/>
                <a:ext cx="334422" cy="144302"/>
                <a:chOff x="4275677" y="3183350"/>
                <a:chExt cx="334422" cy="144302"/>
              </a:xfrm>
            </p:grpSpPr>
            <p:sp>
              <p:nvSpPr>
                <p:cNvPr id="950" name="Google Shape;950;p47"/>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47"/>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2" name="Google Shape;952;p47"/>
              <p:cNvGrpSpPr/>
              <p:nvPr/>
            </p:nvGrpSpPr>
            <p:grpSpPr>
              <a:xfrm>
                <a:off x="4275677" y="3065525"/>
                <a:ext cx="334517" cy="144303"/>
                <a:chOff x="4275677" y="3065525"/>
                <a:chExt cx="334517" cy="144303"/>
              </a:xfrm>
            </p:grpSpPr>
            <p:sp>
              <p:nvSpPr>
                <p:cNvPr id="953" name="Google Shape;953;p47"/>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47"/>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5" name="Google Shape;955;p47"/>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47"/>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47"/>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958" name="Google Shape;958;p47"/>
          <p:cNvCxnSpPr>
            <a:stCxn id="929" idx="1"/>
          </p:cNvCxnSpPr>
          <p:nvPr/>
        </p:nvCxnSpPr>
        <p:spPr>
          <a:xfrm rot="10800000">
            <a:off x="969975" y="1429200"/>
            <a:ext cx="522600" cy="0"/>
          </a:xfrm>
          <a:prstGeom prst="straightConnector1">
            <a:avLst/>
          </a:prstGeom>
          <a:noFill/>
          <a:ln w="9525" cap="flat" cmpd="sng">
            <a:solidFill>
              <a:schemeClr val="dk1"/>
            </a:solidFill>
            <a:prstDash val="solid"/>
            <a:round/>
            <a:headEnd type="none" w="med" len="med"/>
            <a:tailEnd type="none" w="med" len="med"/>
          </a:ln>
        </p:spPr>
      </p:cxnSp>
      <p:cxnSp>
        <p:nvCxnSpPr>
          <p:cNvPr id="959" name="Google Shape;959;p47"/>
          <p:cNvCxnSpPr/>
          <p:nvPr/>
        </p:nvCxnSpPr>
        <p:spPr>
          <a:xfrm>
            <a:off x="987775" y="1429200"/>
            <a:ext cx="0" cy="3239100"/>
          </a:xfrm>
          <a:prstGeom prst="straightConnector1">
            <a:avLst/>
          </a:prstGeom>
          <a:noFill/>
          <a:ln w="9525" cap="flat" cmpd="sng">
            <a:solidFill>
              <a:schemeClr val="dk1"/>
            </a:solidFill>
            <a:prstDash val="solid"/>
            <a:round/>
            <a:headEnd type="none" w="med" len="med"/>
            <a:tailEnd type="none" w="med" len="med"/>
          </a:ln>
        </p:spPr>
      </p:cxnSp>
      <p:cxnSp>
        <p:nvCxnSpPr>
          <p:cNvPr id="960" name="Google Shape;960;p47"/>
          <p:cNvCxnSpPr/>
          <p:nvPr/>
        </p:nvCxnSpPr>
        <p:spPr>
          <a:xfrm>
            <a:off x="980173" y="4658614"/>
            <a:ext cx="251100" cy="0"/>
          </a:xfrm>
          <a:prstGeom prst="straightConnector1">
            <a:avLst/>
          </a:prstGeom>
          <a:noFill/>
          <a:ln w="9525" cap="flat" cmpd="sng">
            <a:solidFill>
              <a:schemeClr val="dk1"/>
            </a:solidFill>
            <a:prstDash val="solid"/>
            <a:round/>
            <a:headEnd type="none" w="med" len="med"/>
            <a:tailEnd type="stealth" w="med" len="med"/>
          </a:ln>
        </p:spPr>
      </p:cxnSp>
      <p:cxnSp>
        <p:nvCxnSpPr>
          <p:cNvPr id="961" name="Google Shape;961;p47"/>
          <p:cNvCxnSpPr/>
          <p:nvPr/>
        </p:nvCxnSpPr>
        <p:spPr>
          <a:xfrm>
            <a:off x="2310525" y="4658625"/>
            <a:ext cx="548400" cy="0"/>
          </a:xfrm>
          <a:prstGeom prst="straightConnector1">
            <a:avLst/>
          </a:prstGeom>
          <a:noFill/>
          <a:ln w="9525" cap="flat" cmpd="sng">
            <a:solidFill>
              <a:schemeClr val="dk1"/>
            </a:solidFill>
            <a:prstDash val="solid"/>
            <a:round/>
            <a:headEnd type="stealth" w="med" len="med"/>
            <a:tailEnd type="stealth" w="med" len="med"/>
          </a:ln>
        </p:spPr>
      </p:cxnSp>
      <p:sp>
        <p:nvSpPr>
          <p:cNvPr id="962" name="Google Shape;962;p47"/>
          <p:cNvSpPr/>
          <p:nvPr/>
        </p:nvSpPr>
        <p:spPr>
          <a:xfrm>
            <a:off x="4906513" y="359525"/>
            <a:ext cx="2017800" cy="4710900"/>
          </a:xfrm>
          <a:prstGeom prst="rect">
            <a:avLst/>
          </a:prstGeom>
          <a:noFill/>
          <a:ln w="9525" cap="flat" cmpd="sng">
            <a:solidFill>
              <a:srgbClr val="405C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3" name="Google Shape;963;p47"/>
          <p:cNvSpPr/>
          <p:nvPr/>
        </p:nvSpPr>
        <p:spPr>
          <a:xfrm>
            <a:off x="7804700" y="359525"/>
            <a:ext cx="1243200" cy="4710900"/>
          </a:xfrm>
          <a:prstGeom prst="rect">
            <a:avLst/>
          </a:prstGeom>
          <a:noFill/>
          <a:ln w="9525" cap="flat" cmpd="sng">
            <a:solidFill>
              <a:srgbClr val="405C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4" name="Google Shape;964;p47"/>
          <p:cNvSpPr txBox="1"/>
          <p:nvPr/>
        </p:nvSpPr>
        <p:spPr>
          <a:xfrm>
            <a:off x="4714213" y="392925"/>
            <a:ext cx="2402400" cy="2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Business Logic (Backend)</a:t>
            </a:r>
            <a:endParaRPr sz="1200" b="1">
              <a:solidFill>
                <a:schemeClr val="dk1"/>
              </a:solidFill>
              <a:latin typeface="Lato"/>
              <a:ea typeface="Lato"/>
              <a:cs typeface="Lato"/>
              <a:sym typeface="Lato"/>
            </a:endParaRPr>
          </a:p>
        </p:txBody>
      </p:sp>
      <p:sp>
        <p:nvSpPr>
          <p:cNvPr id="965" name="Google Shape;965;p47"/>
          <p:cNvSpPr txBox="1"/>
          <p:nvPr/>
        </p:nvSpPr>
        <p:spPr>
          <a:xfrm>
            <a:off x="8003442" y="392925"/>
            <a:ext cx="845700" cy="2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Database</a:t>
            </a:r>
            <a:endParaRPr sz="1200" b="1">
              <a:solidFill>
                <a:schemeClr val="dk1"/>
              </a:solidFill>
              <a:latin typeface="Lato"/>
              <a:ea typeface="Lato"/>
              <a:cs typeface="Lato"/>
              <a:sym typeface="Lato"/>
            </a:endParaRPr>
          </a:p>
        </p:txBody>
      </p:sp>
      <p:cxnSp>
        <p:nvCxnSpPr>
          <p:cNvPr id="966" name="Google Shape;966;p47"/>
          <p:cNvCxnSpPr/>
          <p:nvPr/>
        </p:nvCxnSpPr>
        <p:spPr>
          <a:xfrm>
            <a:off x="4074750" y="1088275"/>
            <a:ext cx="845700" cy="0"/>
          </a:xfrm>
          <a:prstGeom prst="straightConnector1">
            <a:avLst/>
          </a:prstGeom>
          <a:noFill/>
          <a:ln w="9525" cap="flat" cmpd="sng">
            <a:solidFill>
              <a:schemeClr val="dk1"/>
            </a:solidFill>
            <a:prstDash val="solid"/>
            <a:round/>
            <a:headEnd type="none" w="med" len="med"/>
            <a:tailEnd type="stealth" w="med" len="med"/>
          </a:ln>
        </p:spPr>
      </p:cxnSp>
      <p:cxnSp>
        <p:nvCxnSpPr>
          <p:cNvPr id="967" name="Google Shape;967;p47"/>
          <p:cNvCxnSpPr/>
          <p:nvPr/>
        </p:nvCxnSpPr>
        <p:spPr>
          <a:xfrm>
            <a:off x="4065800" y="2220063"/>
            <a:ext cx="845700" cy="0"/>
          </a:xfrm>
          <a:prstGeom prst="straightConnector1">
            <a:avLst/>
          </a:prstGeom>
          <a:noFill/>
          <a:ln w="9525" cap="flat" cmpd="sng">
            <a:solidFill>
              <a:schemeClr val="dk1"/>
            </a:solidFill>
            <a:prstDash val="solid"/>
            <a:round/>
            <a:headEnd type="stealth" w="med" len="med"/>
            <a:tailEnd type="none" w="med" len="med"/>
          </a:ln>
        </p:spPr>
      </p:cxnSp>
      <p:sp>
        <p:nvSpPr>
          <p:cNvPr id="968" name="Google Shape;968;p47"/>
          <p:cNvSpPr txBox="1"/>
          <p:nvPr/>
        </p:nvSpPr>
        <p:spPr>
          <a:xfrm>
            <a:off x="4079725" y="1936675"/>
            <a:ext cx="845700" cy="2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Lato"/>
                <a:ea typeface="Lato"/>
                <a:cs typeface="Lato"/>
                <a:sym typeface="Lato"/>
              </a:rPr>
              <a:t>Responses</a:t>
            </a:r>
            <a:endParaRPr sz="1100" b="1">
              <a:solidFill>
                <a:schemeClr val="dk1"/>
              </a:solidFill>
              <a:latin typeface="Lato"/>
              <a:ea typeface="Lato"/>
              <a:cs typeface="Lato"/>
              <a:sym typeface="Lato"/>
            </a:endParaRPr>
          </a:p>
        </p:txBody>
      </p:sp>
      <p:cxnSp>
        <p:nvCxnSpPr>
          <p:cNvPr id="969" name="Google Shape;969;p47"/>
          <p:cNvCxnSpPr/>
          <p:nvPr/>
        </p:nvCxnSpPr>
        <p:spPr>
          <a:xfrm>
            <a:off x="6957188" y="2220075"/>
            <a:ext cx="845700" cy="0"/>
          </a:xfrm>
          <a:prstGeom prst="straightConnector1">
            <a:avLst/>
          </a:prstGeom>
          <a:noFill/>
          <a:ln w="9525" cap="flat" cmpd="sng">
            <a:solidFill>
              <a:schemeClr val="dk1"/>
            </a:solidFill>
            <a:prstDash val="solid"/>
            <a:round/>
            <a:headEnd type="none" w="med" len="med"/>
            <a:tailEnd type="stealth" w="med" len="med"/>
          </a:ln>
        </p:spPr>
      </p:cxnSp>
      <p:cxnSp>
        <p:nvCxnSpPr>
          <p:cNvPr id="970" name="Google Shape;970;p47"/>
          <p:cNvCxnSpPr/>
          <p:nvPr/>
        </p:nvCxnSpPr>
        <p:spPr>
          <a:xfrm>
            <a:off x="6957075" y="3239438"/>
            <a:ext cx="845700" cy="0"/>
          </a:xfrm>
          <a:prstGeom prst="straightConnector1">
            <a:avLst/>
          </a:prstGeom>
          <a:noFill/>
          <a:ln w="9525" cap="flat" cmpd="sng">
            <a:solidFill>
              <a:schemeClr val="dk1"/>
            </a:solidFill>
            <a:prstDash val="solid"/>
            <a:round/>
            <a:headEnd type="stealth" w="med" len="med"/>
            <a:tailEnd type="none" w="med" len="med"/>
          </a:ln>
        </p:spPr>
      </p:cxnSp>
      <p:sp>
        <p:nvSpPr>
          <p:cNvPr id="971" name="Google Shape;971;p47"/>
          <p:cNvSpPr txBox="1"/>
          <p:nvPr/>
        </p:nvSpPr>
        <p:spPr>
          <a:xfrm>
            <a:off x="6941663" y="1300538"/>
            <a:ext cx="845700" cy="100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Write</a:t>
            </a:r>
            <a:endParaRPr sz="1200" b="1">
              <a:solidFill>
                <a:schemeClr val="dk1"/>
              </a:solidFill>
              <a:latin typeface="Lato"/>
              <a:ea typeface="Lato"/>
              <a:cs typeface="Lato"/>
              <a:sym typeface="Lato"/>
            </a:endParaRPr>
          </a:p>
          <a:p>
            <a:pPr marL="0" lvl="0" indent="0" algn="ctr" rtl="0">
              <a:spcBef>
                <a:spcPts val="0"/>
              </a:spcBef>
              <a:spcAft>
                <a:spcPts val="0"/>
              </a:spcAft>
              <a:buNone/>
            </a:pPr>
            <a:r>
              <a:rPr lang="en" sz="1200">
                <a:solidFill>
                  <a:schemeClr val="dk1"/>
                </a:solidFill>
                <a:latin typeface="Lato"/>
                <a:ea typeface="Lato"/>
                <a:cs typeface="Lato"/>
                <a:sym typeface="Lato"/>
              </a:rPr>
              <a:t>(Create</a:t>
            </a:r>
            <a:endParaRPr sz="1200">
              <a:solidFill>
                <a:schemeClr val="dk1"/>
              </a:solidFill>
              <a:latin typeface="Lato"/>
              <a:ea typeface="Lato"/>
              <a:cs typeface="Lato"/>
              <a:sym typeface="Lato"/>
            </a:endParaRPr>
          </a:p>
          <a:p>
            <a:pPr marL="0" lvl="0" indent="0" algn="ctr" rtl="0">
              <a:spcBef>
                <a:spcPts val="0"/>
              </a:spcBef>
              <a:spcAft>
                <a:spcPts val="0"/>
              </a:spcAft>
              <a:buNone/>
            </a:pPr>
            <a:r>
              <a:rPr lang="en" sz="1200">
                <a:solidFill>
                  <a:schemeClr val="dk1"/>
                </a:solidFill>
                <a:latin typeface="Lato"/>
                <a:ea typeface="Lato"/>
                <a:cs typeface="Lato"/>
                <a:sym typeface="Lato"/>
              </a:rPr>
              <a:t>Update</a:t>
            </a:r>
            <a:endParaRPr sz="1200">
              <a:solidFill>
                <a:schemeClr val="dk1"/>
              </a:solidFill>
              <a:latin typeface="Lato"/>
              <a:ea typeface="Lato"/>
              <a:cs typeface="Lato"/>
              <a:sym typeface="Lato"/>
            </a:endParaRPr>
          </a:p>
          <a:p>
            <a:pPr marL="0" lvl="0" indent="0" algn="ctr" rtl="0">
              <a:spcBef>
                <a:spcPts val="0"/>
              </a:spcBef>
              <a:spcAft>
                <a:spcPts val="0"/>
              </a:spcAft>
              <a:buNone/>
            </a:pPr>
            <a:r>
              <a:rPr lang="en" sz="1200">
                <a:solidFill>
                  <a:schemeClr val="dk1"/>
                </a:solidFill>
                <a:latin typeface="Lato"/>
                <a:ea typeface="Lato"/>
                <a:cs typeface="Lato"/>
                <a:sym typeface="Lato"/>
              </a:rPr>
              <a:t>Delete)</a:t>
            </a:r>
            <a:endParaRPr sz="1200">
              <a:solidFill>
                <a:schemeClr val="dk1"/>
              </a:solidFill>
              <a:latin typeface="Lato"/>
              <a:ea typeface="Lato"/>
              <a:cs typeface="Lato"/>
              <a:sym typeface="Lato"/>
            </a:endParaRPr>
          </a:p>
        </p:txBody>
      </p:sp>
      <p:sp>
        <p:nvSpPr>
          <p:cNvPr id="972" name="Google Shape;972;p47"/>
          <p:cNvSpPr txBox="1"/>
          <p:nvPr/>
        </p:nvSpPr>
        <p:spPr>
          <a:xfrm>
            <a:off x="6971000" y="2956050"/>
            <a:ext cx="845700" cy="2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Lato"/>
                <a:ea typeface="Lato"/>
                <a:cs typeface="Lato"/>
                <a:sym typeface="Lato"/>
              </a:rPr>
              <a:t>Read</a:t>
            </a:r>
            <a:endParaRPr sz="1100" b="1">
              <a:solidFill>
                <a:schemeClr val="dk1"/>
              </a:solidFill>
              <a:latin typeface="Lato"/>
              <a:ea typeface="Lato"/>
              <a:cs typeface="Lato"/>
              <a:sym typeface="Lato"/>
            </a:endParaRPr>
          </a:p>
        </p:txBody>
      </p:sp>
      <p:grpSp>
        <p:nvGrpSpPr>
          <p:cNvPr id="973" name="Google Shape;973;p47"/>
          <p:cNvGrpSpPr/>
          <p:nvPr/>
        </p:nvGrpSpPr>
        <p:grpSpPr>
          <a:xfrm>
            <a:off x="7930679" y="651519"/>
            <a:ext cx="983112" cy="1333015"/>
            <a:chOff x="4275677" y="3065525"/>
            <a:chExt cx="334517" cy="380047"/>
          </a:xfrm>
        </p:grpSpPr>
        <p:grpSp>
          <p:nvGrpSpPr>
            <p:cNvPr id="974" name="Google Shape;974;p47"/>
            <p:cNvGrpSpPr/>
            <p:nvPr/>
          </p:nvGrpSpPr>
          <p:grpSpPr>
            <a:xfrm>
              <a:off x="4275677" y="3065525"/>
              <a:ext cx="334517" cy="380047"/>
              <a:chOff x="4275677" y="3065525"/>
              <a:chExt cx="334517" cy="380047"/>
            </a:xfrm>
          </p:grpSpPr>
          <p:grpSp>
            <p:nvGrpSpPr>
              <p:cNvPr id="975" name="Google Shape;975;p47"/>
              <p:cNvGrpSpPr/>
              <p:nvPr/>
            </p:nvGrpSpPr>
            <p:grpSpPr>
              <a:xfrm>
                <a:off x="4275677" y="3301269"/>
                <a:ext cx="334422" cy="144303"/>
                <a:chOff x="4275677" y="3301269"/>
                <a:chExt cx="334422" cy="144303"/>
              </a:xfrm>
            </p:grpSpPr>
            <p:sp>
              <p:nvSpPr>
                <p:cNvPr id="976" name="Google Shape;976;p47"/>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47"/>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8" name="Google Shape;978;p47"/>
              <p:cNvGrpSpPr/>
              <p:nvPr/>
            </p:nvGrpSpPr>
            <p:grpSpPr>
              <a:xfrm>
                <a:off x="4275677" y="3183350"/>
                <a:ext cx="334422" cy="144302"/>
                <a:chOff x="4275677" y="3183350"/>
                <a:chExt cx="334422" cy="144302"/>
              </a:xfrm>
            </p:grpSpPr>
            <p:sp>
              <p:nvSpPr>
                <p:cNvPr id="979" name="Google Shape;979;p47"/>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47"/>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1" name="Google Shape;981;p47"/>
              <p:cNvGrpSpPr/>
              <p:nvPr/>
            </p:nvGrpSpPr>
            <p:grpSpPr>
              <a:xfrm>
                <a:off x="4275677" y="3065525"/>
                <a:ext cx="334517" cy="144303"/>
                <a:chOff x="4275677" y="3065525"/>
                <a:chExt cx="334517" cy="144303"/>
              </a:xfrm>
            </p:grpSpPr>
            <p:sp>
              <p:nvSpPr>
                <p:cNvPr id="982" name="Google Shape;982;p47"/>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47"/>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84" name="Google Shape;984;p47"/>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47"/>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47"/>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7" name="Google Shape;987;p47"/>
          <p:cNvSpPr/>
          <p:nvPr/>
        </p:nvSpPr>
        <p:spPr>
          <a:xfrm>
            <a:off x="8003450" y="2137663"/>
            <a:ext cx="845700" cy="2586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Users</a:t>
            </a:r>
            <a:endParaRPr sz="1100">
              <a:solidFill>
                <a:srgbClr val="FFFFFF"/>
              </a:solidFill>
              <a:latin typeface="Lato"/>
              <a:ea typeface="Lato"/>
              <a:cs typeface="Lato"/>
              <a:sym typeface="Lato"/>
            </a:endParaRPr>
          </a:p>
        </p:txBody>
      </p:sp>
      <p:sp>
        <p:nvSpPr>
          <p:cNvPr id="988" name="Google Shape;988;p47"/>
          <p:cNvSpPr/>
          <p:nvPr/>
        </p:nvSpPr>
        <p:spPr>
          <a:xfrm>
            <a:off x="7930675" y="2488225"/>
            <a:ext cx="983100" cy="2586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Preferences</a:t>
            </a:r>
            <a:endParaRPr sz="1100">
              <a:solidFill>
                <a:srgbClr val="FFFFFF"/>
              </a:solidFill>
              <a:latin typeface="Lato"/>
              <a:ea typeface="Lato"/>
              <a:cs typeface="Lato"/>
              <a:sym typeface="Lato"/>
            </a:endParaRPr>
          </a:p>
        </p:txBody>
      </p:sp>
      <p:sp>
        <p:nvSpPr>
          <p:cNvPr id="989" name="Google Shape;989;p47"/>
          <p:cNvSpPr/>
          <p:nvPr/>
        </p:nvSpPr>
        <p:spPr>
          <a:xfrm>
            <a:off x="7930675" y="2838775"/>
            <a:ext cx="983100" cy="2586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Questions</a:t>
            </a:r>
            <a:endParaRPr sz="1100">
              <a:solidFill>
                <a:srgbClr val="FFFFFF"/>
              </a:solidFill>
              <a:latin typeface="Lato"/>
              <a:ea typeface="Lato"/>
              <a:cs typeface="Lato"/>
              <a:sym typeface="Lato"/>
            </a:endParaRPr>
          </a:p>
        </p:txBody>
      </p:sp>
      <p:sp>
        <p:nvSpPr>
          <p:cNvPr id="990" name="Google Shape;990;p47"/>
          <p:cNvSpPr/>
          <p:nvPr/>
        </p:nvSpPr>
        <p:spPr>
          <a:xfrm>
            <a:off x="8057750" y="3189325"/>
            <a:ext cx="737100" cy="2586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Events</a:t>
            </a:r>
            <a:endParaRPr sz="1100">
              <a:solidFill>
                <a:srgbClr val="FFFFFF"/>
              </a:solidFill>
              <a:latin typeface="Lato"/>
              <a:ea typeface="Lato"/>
              <a:cs typeface="Lato"/>
              <a:sym typeface="Lato"/>
            </a:endParaRPr>
          </a:p>
        </p:txBody>
      </p:sp>
      <p:sp>
        <p:nvSpPr>
          <p:cNvPr id="991" name="Google Shape;991;p47"/>
          <p:cNvSpPr/>
          <p:nvPr/>
        </p:nvSpPr>
        <p:spPr>
          <a:xfrm>
            <a:off x="7934750" y="3539875"/>
            <a:ext cx="983100" cy="2586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Deadlines</a:t>
            </a:r>
            <a:endParaRPr sz="1100">
              <a:solidFill>
                <a:srgbClr val="FFFFFF"/>
              </a:solidFill>
              <a:latin typeface="Lato"/>
              <a:ea typeface="Lato"/>
              <a:cs typeface="Lato"/>
              <a:sym typeface="Lato"/>
            </a:endParaRPr>
          </a:p>
        </p:txBody>
      </p:sp>
      <p:pic>
        <p:nvPicPr>
          <p:cNvPr id="992" name="Google Shape;992;p47"/>
          <p:cNvPicPr preferRelativeResize="0"/>
          <p:nvPr/>
        </p:nvPicPr>
        <p:blipFill>
          <a:blip r:embed="rId8">
            <a:alphaModFix/>
          </a:blip>
          <a:stretch>
            <a:fillRect/>
          </a:stretch>
        </p:blipFill>
        <p:spPr>
          <a:xfrm>
            <a:off x="8003449" y="4056565"/>
            <a:ext cx="845700" cy="847223"/>
          </a:xfrm>
          <a:prstGeom prst="rect">
            <a:avLst/>
          </a:prstGeom>
          <a:noFill/>
          <a:ln>
            <a:noFill/>
          </a:ln>
        </p:spPr>
      </p:pic>
      <p:pic>
        <p:nvPicPr>
          <p:cNvPr id="993" name="Google Shape;993;p47"/>
          <p:cNvPicPr preferRelativeResize="0"/>
          <p:nvPr/>
        </p:nvPicPr>
        <p:blipFill>
          <a:blip r:embed="rId9">
            <a:alphaModFix/>
          </a:blip>
          <a:stretch>
            <a:fillRect/>
          </a:stretch>
        </p:blipFill>
        <p:spPr>
          <a:xfrm>
            <a:off x="5270725" y="3466366"/>
            <a:ext cx="1337999" cy="819260"/>
          </a:xfrm>
          <a:prstGeom prst="rect">
            <a:avLst/>
          </a:prstGeom>
          <a:noFill/>
          <a:ln>
            <a:noFill/>
          </a:ln>
        </p:spPr>
      </p:pic>
      <p:pic>
        <p:nvPicPr>
          <p:cNvPr id="994" name="Google Shape;994;p47"/>
          <p:cNvPicPr preferRelativeResize="0"/>
          <p:nvPr/>
        </p:nvPicPr>
        <p:blipFill>
          <a:blip r:embed="rId10">
            <a:alphaModFix/>
          </a:blip>
          <a:stretch>
            <a:fillRect/>
          </a:stretch>
        </p:blipFill>
        <p:spPr>
          <a:xfrm>
            <a:off x="4962314" y="4379370"/>
            <a:ext cx="1954812" cy="558518"/>
          </a:xfrm>
          <a:prstGeom prst="rect">
            <a:avLst/>
          </a:prstGeom>
          <a:noFill/>
          <a:ln>
            <a:noFill/>
          </a:ln>
        </p:spPr>
      </p:pic>
      <p:sp>
        <p:nvSpPr>
          <p:cNvPr id="995" name="Google Shape;995;p47"/>
          <p:cNvSpPr/>
          <p:nvPr/>
        </p:nvSpPr>
        <p:spPr>
          <a:xfrm>
            <a:off x="5104025" y="829675"/>
            <a:ext cx="1633800" cy="4731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Collects User Preferences endpoint</a:t>
            </a:r>
            <a:endParaRPr sz="1100">
              <a:solidFill>
                <a:srgbClr val="FFFFFF"/>
              </a:solidFill>
              <a:latin typeface="Lato"/>
              <a:ea typeface="Lato"/>
              <a:cs typeface="Lato"/>
              <a:sym typeface="Lato"/>
            </a:endParaRPr>
          </a:p>
        </p:txBody>
      </p:sp>
      <p:cxnSp>
        <p:nvCxnSpPr>
          <p:cNvPr id="996" name="Google Shape;996;p47"/>
          <p:cNvCxnSpPr/>
          <p:nvPr/>
        </p:nvCxnSpPr>
        <p:spPr>
          <a:xfrm>
            <a:off x="4074750" y="4480175"/>
            <a:ext cx="390300" cy="0"/>
          </a:xfrm>
          <a:prstGeom prst="straightConnector1">
            <a:avLst/>
          </a:prstGeom>
          <a:noFill/>
          <a:ln w="9525" cap="flat" cmpd="sng">
            <a:solidFill>
              <a:schemeClr val="dk1"/>
            </a:solidFill>
            <a:prstDash val="solid"/>
            <a:round/>
            <a:headEnd type="none" w="med" len="med"/>
            <a:tailEnd type="none" w="med" len="med"/>
          </a:ln>
        </p:spPr>
      </p:cxnSp>
      <p:cxnSp>
        <p:nvCxnSpPr>
          <p:cNvPr id="997" name="Google Shape;997;p47"/>
          <p:cNvCxnSpPr/>
          <p:nvPr/>
        </p:nvCxnSpPr>
        <p:spPr>
          <a:xfrm rot="10800000">
            <a:off x="4465075" y="3745550"/>
            <a:ext cx="0" cy="734700"/>
          </a:xfrm>
          <a:prstGeom prst="straightConnector1">
            <a:avLst/>
          </a:prstGeom>
          <a:noFill/>
          <a:ln w="9525" cap="flat" cmpd="sng">
            <a:solidFill>
              <a:schemeClr val="dk1"/>
            </a:solidFill>
            <a:prstDash val="solid"/>
            <a:round/>
            <a:headEnd type="none" w="med" len="med"/>
            <a:tailEnd type="none" w="med" len="med"/>
          </a:ln>
        </p:spPr>
      </p:cxnSp>
      <p:sp>
        <p:nvSpPr>
          <p:cNvPr id="998" name="Google Shape;998;p47"/>
          <p:cNvSpPr txBox="1"/>
          <p:nvPr/>
        </p:nvSpPr>
        <p:spPr>
          <a:xfrm>
            <a:off x="4038400" y="3439213"/>
            <a:ext cx="845700" cy="2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Lato"/>
                <a:ea typeface="Lato"/>
                <a:cs typeface="Lato"/>
                <a:sym typeface="Lato"/>
              </a:rPr>
              <a:t>Issues uid token</a:t>
            </a:r>
            <a:endParaRPr sz="1100" b="1">
              <a:solidFill>
                <a:schemeClr val="dk1"/>
              </a:solidFill>
              <a:latin typeface="Lato"/>
              <a:ea typeface="Lato"/>
              <a:cs typeface="Lato"/>
              <a:sym typeface="Lato"/>
            </a:endParaRPr>
          </a:p>
        </p:txBody>
      </p:sp>
      <p:cxnSp>
        <p:nvCxnSpPr>
          <p:cNvPr id="999" name="Google Shape;999;p47"/>
          <p:cNvCxnSpPr/>
          <p:nvPr/>
        </p:nvCxnSpPr>
        <p:spPr>
          <a:xfrm rot="10800000">
            <a:off x="4441550" y="3165900"/>
            <a:ext cx="0" cy="250200"/>
          </a:xfrm>
          <a:prstGeom prst="straightConnector1">
            <a:avLst/>
          </a:prstGeom>
          <a:noFill/>
          <a:ln w="9525" cap="flat" cmpd="sng">
            <a:solidFill>
              <a:schemeClr val="dk1"/>
            </a:solidFill>
            <a:prstDash val="solid"/>
            <a:round/>
            <a:headEnd type="none" w="med" len="med"/>
            <a:tailEnd type="none" w="med" len="med"/>
          </a:ln>
        </p:spPr>
      </p:cxnSp>
      <p:cxnSp>
        <p:nvCxnSpPr>
          <p:cNvPr id="1000" name="Google Shape;1000;p47"/>
          <p:cNvCxnSpPr/>
          <p:nvPr/>
        </p:nvCxnSpPr>
        <p:spPr>
          <a:xfrm>
            <a:off x="4441550" y="3170188"/>
            <a:ext cx="468600" cy="0"/>
          </a:xfrm>
          <a:prstGeom prst="straightConnector1">
            <a:avLst/>
          </a:prstGeom>
          <a:noFill/>
          <a:ln w="9525" cap="flat" cmpd="sng">
            <a:solidFill>
              <a:schemeClr val="dk1"/>
            </a:solidFill>
            <a:prstDash val="solid"/>
            <a:round/>
            <a:headEnd type="none" w="med" len="med"/>
            <a:tailEnd type="stealth" w="med" len="med"/>
          </a:ln>
        </p:spPr>
      </p:cxnSp>
      <p:cxnSp>
        <p:nvCxnSpPr>
          <p:cNvPr id="1001" name="Google Shape;1001;p47"/>
          <p:cNvCxnSpPr/>
          <p:nvPr/>
        </p:nvCxnSpPr>
        <p:spPr>
          <a:xfrm>
            <a:off x="3536425" y="2752950"/>
            <a:ext cx="1374600" cy="0"/>
          </a:xfrm>
          <a:prstGeom prst="straightConnector1">
            <a:avLst/>
          </a:prstGeom>
          <a:noFill/>
          <a:ln w="9525" cap="flat" cmpd="sng">
            <a:solidFill>
              <a:schemeClr val="dk1"/>
            </a:solidFill>
            <a:prstDash val="solid"/>
            <a:round/>
            <a:headEnd type="stealth" w="med" len="med"/>
            <a:tailEnd type="none" w="med" len="med"/>
          </a:ln>
        </p:spPr>
      </p:cxnSp>
      <p:sp>
        <p:nvSpPr>
          <p:cNvPr id="1002" name="Google Shape;1002;p47"/>
          <p:cNvSpPr txBox="1"/>
          <p:nvPr/>
        </p:nvSpPr>
        <p:spPr>
          <a:xfrm>
            <a:off x="4046763" y="2407638"/>
            <a:ext cx="845700" cy="2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Lato"/>
                <a:ea typeface="Lato"/>
                <a:cs typeface="Lato"/>
                <a:sym typeface="Lato"/>
              </a:rPr>
              <a:t>Validate token</a:t>
            </a:r>
            <a:endParaRPr sz="1100" b="1">
              <a:solidFill>
                <a:schemeClr val="dk1"/>
              </a:solidFill>
              <a:latin typeface="Lato"/>
              <a:ea typeface="Lato"/>
              <a:cs typeface="Lato"/>
              <a:sym typeface="Lato"/>
            </a:endParaRPr>
          </a:p>
        </p:txBody>
      </p:sp>
      <p:sp>
        <p:nvSpPr>
          <p:cNvPr id="1003" name="Google Shape;1003;p47"/>
          <p:cNvSpPr/>
          <p:nvPr/>
        </p:nvSpPr>
        <p:spPr>
          <a:xfrm>
            <a:off x="5122825" y="1429200"/>
            <a:ext cx="1633800" cy="4731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Add/Update/Delete User Events endpoint</a:t>
            </a:r>
            <a:endParaRPr sz="1100">
              <a:solidFill>
                <a:srgbClr val="FFFFFF"/>
              </a:solidFill>
              <a:latin typeface="Lato"/>
              <a:ea typeface="Lato"/>
              <a:cs typeface="Lato"/>
              <a:sym typeface="Lato"/>
            </a:endParaRPr>
          </a:p>
        </p:txBody>
      </p:sp>
      <p:sp>
        <p:nvSpPr>
          <p:cNvPr id="1004" name="Google Shape;1004;p47"/>
          <p:cNvSpPr/>
          <p:nvPr/>
        </p:nvSpPr>
        <p:spPr>
          <a:xfrm>
            <a:off x="5122825" y="2028725"/>
            <a:ext cx="1633800" cy="5949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Add/Update/Delete User Deadlines endpoint</a:t>
            </a:r>
            <a:endParaRPr sz="1100">
              <a:solidFill>
                <a:srgbClr val="FFFFFF"/>
              </a:solidFill>
              <a:latin typeface="Lato"/>
              <a:ea typeface="Lato"/>
              <a:cs typeface="Lato"/>
              <a:sym typeface="Lato"/>
            </a:endParaRPr>
          </a:p>
        </p:txBody>
      </p:sp>
      <p:sp>
        <p:nvSpPr>
          <p:cNvPr id="1005" name="Google Shape;1005;p47"/>
          <p:cNvSpPr/>
          <p:nvPr/>
        </p:nvSpPr>
        <p:spPr>
          <a:xfrm>
            <a:off x="5127825" y="2750050"/>
            <a:ext cx="1633800" cy="473100"/>
          </a:xfrm>
          <a:prstGeom prst="roundRect">
            <a:avLst>
              <a:gd name="adj" fmla="val 16667"/>
            </a:avLst>
          </a:prstGeom>
          <a:solidFill>
            <a:srgbClr val="5F81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Lato"/>
                <a:ea typeface="Lato"/>
                <a:cs typeface="Lato"/>
                <a:sym typeface="Lato"/>
              </a:rPr>
              <a:t>Generate Schedule endpoint</a:t>
            </a:r>
            <a:endParaRPr sz="1100">
              <a:solidFill>
                <a:srgbClr val="FFFFFF"/>
              </a:solidFill>
              <a:latin typeface="Lato"/>
              <a:ea typeface="Lato"/>
              <a:cs typeface="Lato"/>
              <a:sym typeface="Lato"/>
            </a:endParaRPr>
          </a:p>
        </p:txBody>
      </p:sp>
      <p:pic>
        <p:nvPicPr>
          <p:cNvPr id="1006" name="Google Shape;1006;p47"/>
          <p:cNvPicPr preferRelativeResize="0"/>
          <p:nvPr/>
        </p:nvPicPr>
        <p:blipFill>
          <a:blip r:embed="rId11">
            <a:alphaModFix/>
          </a:blip>
          <a:stretch>
            <a:fillRect/>
          </a:stretch>
        </p:blipFill>
        <p:spPr>
          <a:xfrm>
            <a:off x="4185384" y="1398183"/>
            <a:ext cx="610500" cy="326115"/>
          </a:xfrm>
          <a:prstGeom prst="rect">
            <a:avLst/>
          </a:prstGeom>
          <a:noFill/>
          <a:ln>
            <a:noFill/>
          </a:ln>
        </p:spPr>
      </p:pic>
      <p:pic>
        <p:nvPicPr>
          <p:cNvPr id="1007" name="Google Shape;1007;p47"/>
          <p:cNvPicPr preferRelativeResize="0"/>
          <p:nvPr/>
        </p:nvPicPr>
        <p:blipFill>
          <a:blip r:embed="rId12">
            <a:alphaModFix/>
          </a:blip>
          <a:stretch>
            <a:fillRect/>
          </a:stretch>
        </p:blipFill>
        <p:spPr>
          <a:xfrm>
            <a:off x="8053675" y="1124991"/>
            <a:ext cx="737100" cy="386054"/>
          </a:xfrm>
          <a:prstGeom prst="rect">
            <a:avLst/>
          </a:prstGeom>
          <a:noFill/>
          <a:ln>
            <a:noFill/>
          </a:ln>
        </p:spPr>
      </p:pic>
      <p:pic>
        <p:nvPicPr>
          <p:cNvPr id="1008" name="Google Shape;1008;p47"/>
          <p:cNvPicPr preferRelativeResize="0"/>
          <p:nvPr/>
        </p:nvPicPr>
        <p:blipFill>
          <a:blip r:embed="rId13">
            <a:alphaModFix/>
          </a:blip>
          <a:stretch>
            <a:fillRect/>
          </a:stretch>
        </p:blipFill>
        <p:spPr>
          <a:xfrm>
            <a:off x="1405800" y="2637099"/>
            <a:ext cx="845700" cy="237918"/>
          </a:xfrm>
          <a:prstGeom prst="rect">
            <a:avLst/>
          </a:prstGeom>
          <a:noFill/>
          <a:ln>
            <a:noFill/>
          </a:ln>
        </p:spPr>
      </p:pic>
      <p:pic>
        <p:nvPicPr>
          <p:cNvPr id="1009" name="Google Shape;1009;p47"/>
          <p:cNvPicPr preferRelativeResize="0"/>
          <p:nvPr/>
        </p:nvPicPr>
        <p:blipFill>
          <a:blip r:embed="rId14">
            <a:alphaModFix/>
          </a:blip>
          <a:stretch>
            <a:fillRect/>
          </a:stretch>
        </p:blipFill>
        <p:spPr>
          <a:xfrm>
            <a:off x="6968220" y="708450"/>
            <a:ext cx="792585" cy="594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pic>
        <p:nvPicPr>
          <p:cNvPr id="1014" name="Google Shape;1014;p48" title="StressLessDB.png"/>
          <p:cNvPicPr preferRelativeResize="0"/>
          <p:nvPr/>
        </p:nvPicPr>
        <p:blipFill>
          <a:blip r:embed="rId3">
            <a:alphaModFix/>
          </a:blip>
          <a:stretch>
            <a:fillRect/>
          </a:stretch>
        </p:blipFill>
        <p:spPr>
          <a:xfrm>
            <a:off x="94676" y="-145550"/>
            <a:ext cx="8595726" cy="528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018"/>
        <p:cNvGrpSpPr/>
        <p:nvPr/>
      </p:nvGrpSpPr>
      <p:grpSpPr>
        <a:xfrm>
          <a:off x="0" y="0"/>
          <a:ext cx="0" cy="0"/>
          <a:chOff x="0" y="0"/>
          <a:chExt cx="0" cy="0"/>
        </a:xfrm>
      </p:grpSpPr>
      <p:grpSp>
        <p:nvGrpSpPr>
          <p:cNvPr id="1019" name="Google Shape;1019;p49"/>
          <p:cNvGrpSpPr/>
          <p:nvPr/>
        </p:nvGrpSpPr>
        <p:grpSpPr>
          <a:xfrm rot="61431">
            <a:off x="765705" y="83262"/>
            <a:ext cx="7615937" cy="5287090"/>
            <a:chOff x="0" y="-567995"/>
            <a:chExt cx="20311339" cy="14100416"/>
          </a:xfrm>
        </p:grpSpPr>
        <p:grpSp>
          <p:nvGrpSpPr>
            <p:cNvPr id="1020" name="Google Shape;1020;p49"/>
            <p:cNvGrpSpPr/>
            <p:nvPr/>
          </p:nvGrpSpPr>
          <p:grpSpPr>
            <a:xfrm>
              <a:off x="0" y="-567995"/>
              <a:ext cx="20311339" cy="14100416"/>
              <a:chOff x="0" y="-47625"/>
              <a:chExt cx="1703057" cy="1182286"/>
            </a:xfrm>
          </p:grpSpPr>
          <p:sp>
            <p:nvSpPr>
              <p:cNvPr id="1021" name="Google Shape;1021;p49"/>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022" name="Google Shape;1022;p49"/>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23" name="Google Shape;1023;p49"/>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024" name="Google Shape;1024;p49"/>
          <p:cNvSpPr/>
          <p:nvPr/>
        </p:nvSpPr>
        <p:spPr>
          <a:xfrm>
            <a:off x="7623328" y="1896178"/>
            <a:ext cx="2557405" cy="3171974"/>
          </a:xfrm>
          <a:custGeom>
            <a:avLst/>
            <a:gdLst/>
            <a:ahLst/>
            <a:cxnLst/>
            <a:rect l="l" t="t" r="r" b="b"/>
            <a:pathLst>
              <a:path w="5114809" h="6343949" extrusionOk="0">
                <a:moveTo>
                  <a:pt x="0" y="0"/>
                </a:moveTo>
                <a:lnTo>
                  <a:pt x="5114810" y="0"/>
                </a:lnTo>
                <a:lnTo>
                  <a:pt x="5114810" y="6343949"/>
                </a:lnTo>
                <a:lnTo>
                  <a:pt x="0" y="6343949"/>
                </a:lnTo>
                <a:lnTo>
                  <a:pt x="0" y="0"/>
                </a:lnTo>
                <a:close/>
              </a:path>
            </a:pathLst>
          </a:custGeom>
          <a:blipFill rotWithShape="1">
            <a:blip r:embed="rId4">
              <a:alphaModFix/>
            </a:blip>
            <a:stretch>
              <a:fillRect/>
            </a:stretch>
          </a:blipFill>
          <a:ln>
            <a:noFill/>
          </a:ln>
        </p:spPr>
        <p:txBody>
          <a:bodyPr/>
          <a:lstStyle/>
          <a:p>
            <a:endParaRPr lang="en-US"/>
          </a:p>
        </p:txBody>
      </p:sp>
      <p:sp>
        <p:nvSpPr>
          <p:cNvPr id="1025" name="Google Shape;1025;p49"/>
          <p:cNvSpPr/>
          <p:nvPr/>
        </p:nvSpPr>
        <p:spPr>
          <a:xfrm>
            <a:off x="386545" y="3825066"/>
            <a:ext cx="1173325" cy="1337122"/>
          </a:xfrm>
          <a:custGeom>
            <a:avLst/>
            <a:gdLst/>
            <a:ahLst/>
            <a:cxnLst/>
            <a:rect l="l" t="t" r="r" b="b"/>
            <a:pathLst>
              <a:path w="2346650" h="2674245" extrusionOk="0">
                <a:moveTo>
                  <a:pt x="0" y="0"/>
                </a:moveTo>
                <a:lnTo>
                  <a:pt x="2346650" y="0"/>
                </a:lnTo>
                <a:lnTo>
                  <a:pt x="2346650" y="2674245"/>
                </a:lnTo>
                <a:lnTo>
                  <a:pt x="0" y="2674245"/>
                </a:lnTo>
                <a:lnTo>
                  <a:pt x="0" y="0"/>
                </a:lnTo>
                <a:close/>
              </a:path>
            </a:pathLst>
          </a:custGeom>
          <a:blipFill rotWithShape="1">
            <a:blip r:embed="rId5">
              <a:alphaModFix/>
            </a:blip>
            <a:stretch>
              <a:fillRect/>
            </a:stretch>
          </a:blipFill>
          <a:ln>
            <a:noFill/>
          </a:ln>
        </p:spPr>
        <p:txBody>
          <a:bodyPr/>
          <a:lstStyle/>
          <a:p>
            <a:endParaRPr lang="en-US"/>
          </a:p>
        </p:txBody>
      </p:sp>
      <p:sp>
        <p:nvSpPr>
          <p:cNvPr id="1026" name="Google Shape;1026;p49"/>
          <p:cNvSpPr/>
          <p:nvPr/>
        </p:nvSpPr>
        <p:spPr>
          <a:xfrm rot="10800000" flipH="1">
            <a:off x="-513270" y="406199"/>
            <a:ext cx="2796122" cy="2006218"/>
          </a:xfrm>
          <a:custGeom>
            <a:avLst/>
            <a:gdLst/>
            <a:ahLst/>
            <a:cxnLst/>
            <a:rect l="l" t="t" r="r" b="b"/>
            <a:pathLst>
              <a:path w="5592243" h="4012435" extrusionOk="0">
                <a:moveTo>
                  <a:pt x="5592243" y="0"/>
                </a:moveTo>
                <a:lnTo>
                  <a:pt x="0" y="0"/>
                </a:lnTo>
                <a:lnTo>
                  <a:pt x="0" y="4012434"/>
                </a:lnTo>
                <a:lnTo>
                  <a:pt x="5592243" y="4012434"/>
                </a:lnTo>
                <a:lnTo>
                  <a:pt x="5592243" y="0"/>
                </a:lnTo>
                <a:close/>
              </a:path>
            </a:pathLst>
          </a:custGeom>
          <a:blipFill rotWithShape="1">
            <a:blip r:embed="rId6">
              <a:alphaModFix/>
            </a:blip>
            <a:stretch>
              <a:fillRect/>
            </a:stretch>
          </a:blipFill>
          <a:ln>
            <a:noFill/>
          </a:ln>
        </p:spPr>
        <p:txBody>
          <a:bodyPr/>
          <a:lstStyle/>
          <a:p>
            <a:endParaRPr lang="en-US"/>
          </a:p>
        </p:txBody>
      </p:sp>
      <p:sp>
        <p:nvSpPr>
          <p:cNvPr id="1027" name="Google Shape;1027;p49"/>
          <p:cNvSpPr/>
          <p:nvPr/>
        </p:nvSpPr>
        <p:spPr>
          <a:xfrm>
            <a:off x="7708452" y="-267553"/>
            <a:ext cx="1323370" cy="1563805"/>
          </a:xfrm>
          <a:custGeom>
            <a:avLst/>
            <a:gdLst/>
            <a:ahLst/>
            <a:cxnLst/>
            <a:rect l="l" t="t" r="r" b="b"/>
            <a:pathLst>
              <a:path w="2646740" h="3127610" extrusionOk="0">
                <a:moveTo>
                  <a:pt x="0" y="0"/>
                </a:moveTo>
                <a:lnTo>
                  <a:pt x="2646740" y="0"/>
                </a:lnTo>
                <a:lnTo>
                  <a:pt x="2646740" y="3127610"/>
                </a:lnTo>
                <a:lnTo>
                  <a:pt x="0" y="3127610"/>
                </a:lnTo>
                <a:lnTo>
                  <a:pt x="0" y="0"/>
                </a:lnTo>
                <a:close/>
              </a:path>
            </a:pathLst>
          </a:custGeom>
          <a:blipFill rotWithShape="1">
            <a:blip r:embed="rId7">
              <a:alphaModFix/>
            </a:blip>
            <a:stretch>
              <a:fillRect/>
            </a:stretch>
          </a:blipFill>
          <a:ln>
            <a:noFill/>
          </a:ln>
        </p:spPr>
        <p:txBody>
          <a:bodyPr/>
          <a:lstStyle/>
          <a:p>
            <a:endParaRPr lang="en-US"/>
          </a:p>
        </p:txBody>
      </p:sp>
      <p:sp>
        <p:nvSpPr>
          <p:cNvPr id="1028" name="Google Shape;1028;p49"/>
          <p:cNvSpPr txBox="1"/>
          <p:nvPr/>
        </p:nvSpPr>
        <p:spPr>
          <a:xfrm>
            <a:off x="514350" y="2275205"/>
            <a:ext cx="8115300" cy="892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5800">
                <a:solidFill>
                  <a:srgbClr val="FF4F63"/>
                </a:solidFill>
                <a:latin typeface="Paytone One"/>
                <a:ea typeface="Paytone One"/>
                <a:cs typeface="Paytone One"/>
                <a:sym typeface="Paytone One"/>
              </a:rPr>
              <a:t>Demo Time!</a:t>
            </a:r>
            <a:endParaRPr sz="2000"/>
          </a:p>
        </p:txBody>
      </p:sp>
      <p:sp>
        <p:nvSpPr>
          <p:cNvPr id="1029" name="Google Shape;1029;p49"/>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30" name="Google Shape;1030;p49"/>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31" name="Google Shape;1031;p49"/>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32" name="Google Shape;1032;p49"/>
          <p:cNvSpPr txBox="1"/>
          <p:nvPr/>
        </p:nvSpPr>
        <p:spPr>
          <a:xfrm>
            <a:off x="2282851" y="306029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33" name="Google Shape;1033;p49"/>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037"/>
        <p:cNvGrpSpPr/>
        <p:nvPr/>
      </p:nvGrpSpPr>
      <p:grpSpPr>
        <a:xfrm>
          <a:off x="0" y="0"/>
          <a:ext cx="0" cy="0"/>
          <a:chOff x="0" y="0"/>
          <a:chExt cx="0" cy="0"/>
        </a:xfrm>
      </p:grpSpPr>
      <p:grpSp>
        <p:nvGrpSpPr>
          <p:cNvPr id="1038" name="Google Shape;1038;p50"/>
          <p:cNvGrpSpPr/>
          <p:nvPr/>
        </p:nvGrpSpPr>
        <p:grpSpPr>
          <a:xfrm rot="61431">
            <a:off x="765705" y="83262"/>
            <a:ext cx="7615937" cy="5287090"/>
            <a:chOff x="0" y="-567995"/>
            <a:chExt cx="20311339" cy="14100416"/>
          </a:xfrm>
        </p:grpSpPr>
        <p:grpSp>
          <p:nvGrpSpPr>
            <p:cNvPr id="1039" name="Google Shape;1039;p50"/>
            <p:cNvGrpSpPr/>
            <p:nvPr/>
          </p:nvGrpSpPr>
          <p:grpSpPr>
            <a:xfrm>
              <a:off x="0" y="-567995"/>
              <a:ext cx="20311339" cy="14100416"/>
              <a:chOff x="0" y="-47625"/>
              <a:chExt cx="1703057" cy="1182286"/>
            </a:xfrm>
          </p:grpSpPr>
          <p:sp>
            <p:nvSpPr>
              <p:cNvPr id="1040" name="Google Shape;1040;p50"/>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041" name="Google Shape;1041;p50"/>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42" name="Google Shape;1042;p50"/>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043" name="Google Shape;1043;p50"/>
          <p:cNvSpPr/>
          <p:nvPr/>
        </p:nvSpPr>
        <p:spPr>
          <a:xfrm>
            <a:off x="7623328" y="1896178"/>
            <a:ext cx="2557405" cy="3171974"/>
          </a:xfrm>
          <a:custGeom>
            <a:avLst/>
            <a:gdLst/>
            <a:ahLst/>
            <a:cxnLst/>
            <a:rect l="l" t="t" r="r" b="b"/>
            <a:pathLst>
              <a:path w="5114809" h="6343949" extrusionOk="0">
                <a:moveTo>
                  <a:pt x="0" y="0"/>
                </a:moveTo>
                <a:lnTo>
                  <a:pt x="5114810" y="0"/>
                </a:lnTo>
                <a:lnTo>
                  <a:pt x="5114810" y="6343949"/>
                </a:lnTo>
                <a:lnTo>
                  <a:pt x="0" y="6343949"/>
                </a:lnTo>
                <a:lnTo>
                  <a:pt x="0" y="0"/>
                </a:lnTo>
                <a:close/>
              </a:path>
            </a:pathLst>
          </a:custGeom>
          <a:blipFill rotWithShape="1">
            <a:blip r:embed="rId4">
              <a:alphaModFix/>
            </a:blip>
            <a:stretch>
              <a:fillRect/>
            </a:stretch>
          </a:blipFill>
          <a:ln>
            <a:noFill/>
          </a:ln>
        </p:spPr>
        <p:txBody>
          <a:bodyPr/>
          <a:lstStyle/>
          <a:p>
            <a:endParaRPr lang="en-US"/>
          </a:p>
        </p:txBody>
      </p:sp>
      <p:sp>
        <p:nvSpPr>
          <p:cNvPr id="1044" name="Google Shape;1044;p50"/>
          <p:cNvSpPr/>
          <p:nvPr/>
        </p:nvSpPr>
        <p:spPr>
          <a:xfrm>
            <a:off x="386545" y="3825066"/>
            <a:ext cx="1173325" cy="1337122"/>
          </a:xfrm>
          <a:custGeom>
            <a:avLst/>
            <a:gdLst/>
            <a:ahLst/>
            <a:cxnLst/>
            <a:rect l="l" t="t" r="r" b="b"/>
            <a:pathLst>
              <a:path w="2346650" h="2674245" extrusionOk="0">
                <a:moveTo>
                  <a:pt x="0" y="0"/>
                </a:moveTo>
                <a:lnTo>
                  <a:pt x="2346650" y="0"/>
                </a:lnTo>
                <a:lnTo>
                  <a:pt x="2346650" y="2674245"/>
                </a:lnTo>
                <a:lnTo>
                  <a:pt x="0" y="2674245"/>
                </a:lnTo>
                <a:lnTo>
                  <a:pt x="0" y="0"/>
                </a:lnTo>
                <a:close/>
              </a:path>
            </a:pathLst>
          </a:custGeom>
          <a:blipFill rotWithShape="1">
            <a:blip r:embed="rId5">
              <a:alphaModFix/>
            </a:blip>
            <a:stretch>
              <a:fillRect/>
            </a:stretch>
          </a:blipFill>
          <a:ln>
            <a:noFill/>
          </a:ln>
        </p:spPr>
        <p:txBody>
          <a:bodyPr/>
          <a:lstStyle/>
          <a:p>
            <a:endParaRPr lang="en-US"/>
          </a:p>
        </p:txBody>
      </p:sp>
      <p:sp>
        <p:nvSpPr>
          <p:cNvPr id="1045" name="Google Shape;1045;p50"/>
          <p:cNvSpPr/>
          <p:nvPr/>
        </p:nvSpPr>
        <p:spPr>
          <a:xfrm rot="10800000" flipH="1">
            <a:off x="-513270" y="406199"/>
            <a:ext cx="2796122" cy="2006218"/>
          </a:xfrm>
          <a:custGeom>
            <a:avLst/>
            <a:gdLst/>
            <a:ahLst/>
            <a:cxnLst/>
            <a:rect l="l" t="t" r="r" b="b"/>
            <a:pathLst>
              <a:path w="5592243" h="4012435" extrusionOk="0">
                <a:moveTo>
                  <a:pt x="5592243" y="0"/>
                </a:moveTo>
                <a:lnTo>
                  <a:pt x="0" y="0"/>
                </a:lnTo>
                <a:lnTo>
                  <a:pt x="0" y="4012434"/>
                </a:lnTo>
                <a:lnTo>
                  <a:pt x="5592243" y="4012434"/>
                </a:lnTo>
                <a:lnTo>
                  <a:pt x="5592243" y="0"/>
                </a:lnTo>
                <a:close/>
              </a:path>
            </a:pathLst>
          </a:custGeom>
          <a:blipFill rotWithShape="1">
            <a:blip r:embed="rId6">
              <a:alphaModFix/>
            </a:blip>
            <a:stretch>
              <a:fillRect/>
            </a:stretch>
          </a:blipFill>
          <a:ln>
            <a:noFill/>
          </a:ln>
        </p:spPr>
        <p:txBody>
          <a:bodyPr/>
          <a:lstStyle/>
          <a:p>
            <a:endParaRPr lang="en-US"/>
          </a:p>
        </p:txBody>
      </p:sp>
      <p:sp>
        <p:nvSpPr>
          <p:cNvPr id="1046" name="Google Shape;1046;p50"/>
          <p:cNvSpPr/>
          <p:nvPr/>
        </p:nvSpPr>
        <p:spPr>
          <a:xfrm>
            <a:off x="7708452" y="-267553"/>
            <a:ext cx="1323370" cy="1563805"/>
          </a:xfrm>
          <a:custGeom>
            <a:avLst/>
            <a:gdLst/>
            <a:ahLst/>
            <a:cxnLst/>
            <a:rect l="l" t="t" r="r" b="b"/>
            <a:pathLst>
              <a:path w="2646740" h="3127610" extrusionOk="0">
                <a:moveTo>
                  <a:pt x="0" y="0"/>
                </a:moveTo>
                <a:lnTo>
                  <a:pt x="2646740" y="0"/>
                </a:lnTo>
                <a:lnTo>
                  <a:pt x="2646740" y="3127610"/>
                </a:lnTo>
                <a:lnTo>
                  <a:pt x="0" y="3127610"/>
                </a:lnTo>
                <a:lnTo>
                  <a:pt x="0" y="0"/>
                </a:lnTo>
                <a:close/>
              </a:path>
            </a:pathLst>
          </a:custGeom>
          <a:blipFill rotWithShape="1">
            <a:blip r:embed="rId7">
              <a:alphaModFix/>
            </a:blip>
            <a:stretch>
              <a:fillRect/>
            </a:stretch>
          </a:blipFill>
          <a:ln>
            <a:noFill/>
          </a:ln>
        </p:spPr>
        <p:txBody>
          <a:bodyPr/>
          <a:lstStyle/>
          <a:p>
            <a:endParaRPr lang="en-US"/>
          </a:p>
        </p:txBody>
      </p:sp>
      <p:sp>
        <p:nvSpPr>
          <p:cNvPr id="1047" name="Google Shape;1047;p50"/>
          <p:cNvSpPr txBox="1"/>
          <p:nvPr/>
        </p:nvSpPr>
        <p:spPr>
          <a:xfrm>
            <a:off x="461575" y="2475305"/>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New Features</a:t>
            </a:r>
            <a:endParaRPr sz="700"/>
          </a:p>
        </p:txBody>
      </p:sp>
      <p:sp>
        <p:nvSpPr>
          <p:cNvPr id="1048" name="Google Shape;1048;p50"/>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49" name="Google Shape;1049;p50"/>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50" name="Google Shape;1050;p50"/>
          <p:cNvSpPr txBox="1"/>
          <p:nvPr/>
        </p:nvSpPr>
        <p:spPr>
          <a:xfrm>
            <a:off x="2282851" y="306029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51" name="Google Shape;1051;p50"/>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055"/>
        <p:cNvGrpSpPr/>
        <p:nvPr/>
      </p:nvGrpSpPr>
      <p:grpSpPr>
        <a:xfrm>
          <a:off x="0" y="0"/>
          <a:ext cx="0" cy="0"/>
          <a:chOff x="0" y="0"/>
          <a:chExt cx="0" cy="0"/>
        </a:xfrm>
      </p:grpSpPr>
      <p:grpSp>
        <p:nvGrpSpPr>
          <p:cNvPr id="1056" name="Google Shape;1056;p51"/>
          <p:cNvGrpSpPr/>
          <p:nvPr/>
        </p:nvGrpSpPr>
        <p:grpSpPr>
          <a:xfrm rot="61431">
            <a:off x="765705" y="83262"/>
            <a:ext cx="7615937" cy="5287090"/>
            <a:chOff x="0" y="-567995"/>
            <a:chExt cx="20311339" cy="14100416"/>
          </a:xfrm>
        </p:grpSpPr>
        <p:grpSp>
          <p:nvGrpSpPr>
            <p:cNvPr id="1057" name="Google Shape;1057;p51"/>
            <p:cNvGrpSpPr/>
            <p:nvPr/>
          </p:nvGrpSpPr>
          <p:grpSpPr>
            <a:xfrm>
              <a:off x="0" y="-567995"/>
              <a:ext cx="20311339" cy="14100416"/>
              <a:chOff x="0" y="-47625"/>
              <a:chExt cx="1703057" cy="1182286"/>
            </a:xfrm>
          </p:grpSpPr>
          <p:sp>
            <p:nvSpPr>
              <p:cNvPr id="1058" name="Google Shape;1058;p51"/>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059" name="Google Shape;1059;p51"/>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60" name="Google Shape;1060;p51"/>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061" name="Google Shape;1061;p51"/>
          <p:cNvSpPr txBox="1"/>
          <p:nvPr/>
        </p:nvSpPr>
        <p:spPr>
          <a:xfrm>
            <a:off x="514350" y="338780"/>
            <a:ext cx="8115300" cy="138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500">
                <a:solidFill>
                  <a:srgbClr val="FF4F63"/>
                </a:solidFill>
                <a:latin typeface="Paytone One"/>
                <a:ea typeface="Paytone One"/>
                <a:cs typeface="Paytone One"/>
                <a:sym typeface="Paytone One"/>
              </a:rPr>
              <a:t>Added Email Verification</a:t>
            </a:r>
            <a:endParaRPr sz="4500">
              <a:solidFill>
                <a:srgbClr val="FF4F63"/>
              </a:solidFill>
              <a:latin typeface="Paytone One"/>
              <a:ea typeface="Paytone One"/>
              <a:cs typeface="Paytone One"/>
              <a:sym typeface="Paytone One"/>
            </a:endParaRPr>
          </a:p>
          <a:p>
            <a:pPr marL="0" marR="0" lvl="0" indent="0" algn="ctr" rtl="0">
              <a:lnSpc>
                <a:spcPct val="100000"/>
              </a:lnSpc>
              <a:spcBef>
                <a:spcPts val="0"/>
              </a:spcBef>
              <a:spcAft>
                <a:spcPts val="0"/>
              </a:spcAft>
              <a:buNone/>
            </a:pPr>
            <a:r>
              <a:rPr lang="en" sz="4500">
                <a:solidFill>
                  <a:srgbClr val="FF4F63"/>
                </a:solidFill>
                <a:latin typeface="Paytone One"/>
                <a:ea typeface="Paytone One"/>
                <a:cs typeface="Paytone One"/>
                <a:sym typeface="Paytone One"/>
              </a:rPr>
              <a:t>&amp; Password Preview</a:t>
            </a:r>
            <a:endParaRPr sz="4500">
              <a:solidFill>
                <a:srgbClr val="FF4F63"/>
              </a:solidFill>
              <a:latin typeface="Paytone One"/>
              <a:ea typeface="Paytone One"/>
              <a:cs typeface="Paytone One"/>
              <a:sym typeface="Paytone One"/>
            </a:endParaRPr>
          </a:p>
        </p:txBody>
      </p:sp>
      <p:sp>
        <p:nvSpPr>
          <p:cNvPr id="1062" name="Google Shape;1062;p51"/>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63" name="Google Shape;1063;p51"/>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64" name="Google Shape;1064;p51"/>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65" name="Google Shape;1065;p51"/>
          <p:cNvSpPr txBox="1"/>
          <p:nvPr/>
        </p:nvSpPr>
        <p:spPr>
          <a:xfrm>
            <a:off x="1068250" y="965525"/>
            <a:ext cx="6859500" cy="384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4500"/>
              </a:spcBef>
              <a:spcAft>
                <a:spcPts val="4500"/>
              </a:spcAft>
              <a:buNone/>
            </a:pPr>
            <a:endParaRPr sz="1300">
              <a:solidFill>
                <a:schemeClr val="dk1"/>
              </a:solidFill>
            </a:endParaRPr>
          </a:p>
        </p:txBody>
      </p:sp>
      <p:pic>
        <p:nvPicPr>
          <p:cNvPr id="1066" name="Google Shape;1066;p51" title="Screenshot 2025-05-09 at 9.58.35 AM.png"/>
          <p:cNvPicPr preferRelativeResize="0"/>
          <p:nvPr/>
        </p:nvPicPr>
        <p:blipFill rotWithShape="1">
          <a:blip r:embed="rId4">
            <a:alphaModFix/>
          </a:blip>
          <a:srcRect t="3466" b="12605"/>
          <a:stretch/>
        </p:blipFill>
        <p:spPr>
          <a:xfrm>
            <a:off x="327725" y="2174837"/>
            <a:ext cx="8340552" cy="24307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070"/>
        <p:cNvGrpSpPr/>
        <p:nvPr/>
      </p:nvGrpSpPr>
      <p:grpSpPr>
        <a:xfrm>
          <a:off x="0" y="0"/>
          <a:ext cx="0" cy="0"/>
          <a:chOff x="0" y="0"/>
          <a:chExt cx="0" cy="0"/>
        </a:xfrm>
      </p:grpSpPr>
      <p:grpSp>
        <p:nvGrpSpPr>
          <p:cNvPr id="1071" name="Google Shape;1071;p52"/>
          <p:cNvGrpSpPr/>
          <p:nvPr/>
        </p:nvGrpSpPr>
        <p:grpSpPr>
          <a:xfrm rot="61431">
            <a:off x="765705" y="83262"/>
            <a:ext cx="7615937" cy="5287090"/>
            <a:chOff x="0" y="-567995"/>
            <a:chExt cx="20311339" cy="14100416"/>
          </a:xfrm>
        </p:grpSpPr>
        <p:grpSp>
          <p:nvGrpSpPr>
            <p:cNvPr id="1072" name="Google Shape;1072;p52"/>
            <p:cNvGrpSpPr/>
            <p:nvPr/>
          </p:nvGrpSpPr>
          <p:grpSpPr>
            <a:xfrm>
              <a:off x="0" y="-567995"/>
              <a:ext cx="20311339" cy="14100416"/>
              <a:chOff x="0" y="-47625"/>
              <a:chExt cx="1703057" cy="1182286"/>
            </a:xfrm>
          </p:grpSpPr>
          <p:sp>
            <p:nvSpPr>
              <p:cNvPr id="1073" name="Google Shape;1073;p52"/>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074" name="Google Shape;1074;p52"/>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75" name="Google Shape;1075;p52"/>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076" name="Google Shape;1076;p52"/>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Forgetting Password</a:t>
            </a:r>
            <a:endParaRPr sz="700"/>
          </a:p>
        </p:txBody>
      </p:sp>
      <p:sp>
        <p:nvSpPr>
          <p:cNvPr id="1077" name="Google Shape;1077;p52"/>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78" name="Google Shape;1078;p52"/>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79" name="Google Shape;1079;p52"/>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80" name="Google Shape;1080;p52"/>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81" name="Google Shape;1081;p52"/>
          <p:cNvSpPr txBox="1"/>
          <p:nvPr/>
        </p:nvSpPr>
        <p:spPr>
          <a:xfrm>
            <a:off x="1068250" y="965525"/>
            <a:ext cx="6859500" cy="384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4500"/>
              </a:spcBef>
              <a:spcAft>
                <a:spcPts val="4500"/>
              </a:spcAft>
              <a:buNone/>
            </a:pPr>
            <a:endParaRPr sz="1300">
              <a:solidFill>
                <a:schemeClr val="dk1"/>
              </a:solidFill>
            </a:endParaRPr>
          </a:p>
        </p:txBody>
      </p:sp>
      <p:pic>
        <p:nvPicPr>
          <p:cNvPr id="1082" name="Google Shape;1082;p52" title="Screenshot 2025-05-09 at 9.59.24 AM.png"/>
          <p:cNvPicPr preferRelativeResize="0"/>
          <p:nvPr/>
        </p:nvPicPr>
        <p:blipFill>
          <a:blip r:embed="rId4">
            <a:alphaModFix/>
          </a:blip>
          <a:stretch>
            <a:fillRect/>
          </a:stretch>
        </p:blipFill>
        <p:spPr>
          <a:xfrm>
            <a:off x="1147987" y="3325425"/>
            <a:ext cx="7116227" cy="1455900"/>
          </a:xfrm>
          <a:prstGeom prst="rect">
            <a:avLst/>
          </a:prstGeom>
          <a:noFill/>
          <a:ln>
            <a:noFill/>
          </a:ln>
        </p:spPr>
      </p:pic>
      <p:sp>
        <p:nvSpPr>
          <p:cNvPr id="1083" name="Google Shape;1083;p52"/>
          <p:cNvSpPr/>
          <p:nvPr/>
        </p:nvSpPr>
        <p:spPr>
          <a:xfrm>
            <a:off x="3783400" y="3511375"/>
            <a:ext cx="1024800" cy="172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email@gmail.com</a:t>
            </a:r>
            <a:endParaRPr sz="800">
              <a:latin typeface="Calibri"/>
              <a:ea typeface="Calibri"/>
              <a:cs typeface="Calibri"/>
              <a:sym typeface="Calibri"/>
            </a:endParaRPr>
          </a:p>
        </p:txBody>
      </p:sp>
      <p:pic>
        <p:nvPicPr>
          <p:cNvPr id="1084" name="Google Shape;1084;p52" title="Screenshot 2025-05-09 at 10.25.36 AM.png"/>
          <p:cNvPicPr preferRelativeResize="0"/>
          <p:nvPr/>
        </p:nvPicPr>
        <p:blipFill rotWithShape="1">
          <a:blip r:embed="rId5">
            <a:alphaModFix/>
          </a:blip>
          <a:srcRect t="47941" r="14030"/>
          <a:stretch/>
        </p:blipFill>
        <p:spPr>
          <a:xfrm>
            <a:off x="1068250" y="1522725"/>
            <a:ext cx="3423208" cy="1455899"/>
          </a:xfrm>
          <a:prstGeom prst="rect">
            <a:avLst/>
          </a:prstGeom>
          <a:noFill/>
          <a:ln>
            <a:noFill/>
          </a:ln>
        </p:spPr>
      </p:pic>
      <p:pic>
        <p:nvPicPr>
          <p:cNvPr id="1085" name="Google Shape;1085;p52" title="Screenshot 2025-05-09 at 10.26.55 AM.png"/>
          <p:cNvPicPr preferRelativeResize="0"/>
          <p:nvPr/>
        </p:nvPicPr>
        <p:blipFill rotWithShape="1">
          <a:blip r:embed="rId6">
            <a:alphaModFix/>
          </a:blip>
          <a:srcRect l="11181" r="22890" b="6576"/>
          <a:stretch/>
        </p:blipFill>
        <p:spPr>
          <a:xfrm>
            <a:off x="4572000" y="1095750"/>
            <a:ext cx="3620076" cy="235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5488BA"/>
            </a:gs>
            <a:gs pos="100000">
              <a:srgbClr val="94B9FF"/>
            </a:gs>
          </a:gsLst>
          <a:path path="circle">
            <a:fillToRect r="100000" b="100000"/>
          </a:path>
          <a:tileRect l="-100000" t="-100000"/>
        </a:gradFill>
        <a:effectLst/>
      </p:bgPr>
    </p:bg>
    <p:spTree>
      <p:nvGrpSpPr>
        <p:cNvPr id="1" name="Shape 1089"/>
        <p:cNvGrpSpPr/>
        <p:nvPr/>
      </p:nvGrpSpPr>
      <p:grpSpPr>
        <a:xfrm>
          <a:off x="0" y="0"/>
          <a:ext cx="0" cy="0"/>
          <a:chOff x="0" y="0"/>
          <a:chExt cx="0" cy="0"/>
        </a:xfrm>
      </p:grpSpPr>
      <p:grpSp>
        <p:nvGrpSpPr>
          <p:cNvPr id="1090" name="Google Shape;1090;p53"/>
          <p:cNvGrpSpPr/>
          <p:nvPr/>
        </p:nvGrpSpPr>
        <p:grpSpPr>
          <a:xfrm rot="61431">
            <a:off x="765705" y="83262"/>
            <a:ext cx="7615937" cy="5287090"/>
            <a:chOff x="0" y="-567995"/>
            <a:chExt cx="20311339" cy="14100416"/>
          </a:xfrm>
        </p:grpSpPr>
        <p:grpSp>
          <p:nvGrpSpPr>
            <p:cNvPr id="1091" name="Google Shape;1091;p53"/>
            <p:cNvGrpSpPr/>
            <p:nvPr/>
          </p:nvGrpSpPr>
          <p:grpSpPr>
            <a:xfrm>
              <a:off x="0" y="-567995"/>
              <a:ext cx="20311339" cy="14100416"/>
              <a:chOff x="0" y="-47625"/>
              <a:chExt cx="1703057" cy="1182286"/>
            </a:xfrm>
          </p:grpSpPr>
          <p:sp>
            <p:nvSpPr>
              <p:cNvPr id="1092" name="Google Shape;1092;p53"/>
              <p:cNvSpPr/>
              <p:nvPr/>
            </p:nvSpPr>
            <p:spPr>
              <a:xfrm>
                <a:off x="0" y="0"/>
                <a:ext cx="1703057" cy="1134661"/>
              </a:xfrm>
              <a:custGeom>
                <a:avLst/>
                <a:gdLst/>
                <a:ahLst/>
                <a:cxnLst/>
                <a:rect l="l" t="t" r="r" b="b"/>
                <a:pathLst>
                  <a:path w="1703057" h="1134661" extrusionOk="0">
                    <a:moveTo>
                      <a:pt x="0" y="0"/>
                    </a:moveTo>
                    <a:lnTo>
                      <a:pt x="1703057" y="0"/>
                    </a:lnTo>
                    <a:lnTo>
                      <a:pt x="1703057" y="1134661"/>
                    </a:lnTo>
                    <a:lnTo>
                      <a:pt x="0" y="1134661"/>
                    </a:lnTo>
                    <a:close/>
                  </a:path>
                </a:pathLst>
              </a:custGeom>
              <a:solidFill>
                <a:srgbClr val="FFFFFF"/>
              </a:solidFill>
              <a:ln>
                <a:noFill/>
              </a:ln>
            </p:spPr>
            <p:txBody>
              <a:bodyPr/>
              <a:lstStyle/>
              <a:p>
                <a:endParaRPr lang="en-US"/>
              </a:p>
            </p:txBody>
          </p:sp>
          <p:sp>
            <p:nvSpPr>
              <p:cNvPr id="1093" name="Google Shape;1093;p53"/>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94" name="Google Shape;1094;p53"/>
            <p:cNvSpPr/>
            <p:nvPr/>
          </p:nvSpPr>
          <p:spPr>
            <a:xfrm>
              <a:off x="0" y="0"/>
              <a:ext cx="20311317" cy="13532415"/>
            </a:xfrm>
            <a:custGeom>
              <a:avLst/>
              <a:gdLst/>
              <a:ahLst/>
              <a:cxnLst/>
              <a:rect l="l" t="t" r="r" b="b"/>
              <a:pathLst>
                <a:path w="20311317" h="13532415" extrusionOk="0">
                  <a:moveTo>
                    <a:pt x="0" y="0"/>
                  </a:moveTo>
                  <a:lnTo>
                    <a:pt x="20311317" y="0"/>
                  </a:lnTo>
                  <a:lnTo>
                    <a:pt x="20311317" y="13532415"/>
                  </a:lnTo>
                  <a:lnTo>
                    <a:pt x="0" y="13532415"/>
                  </a:lnTo>
                  <a:lnTo>
                    <a:pt x="0" y="0"/>
                  </a:lnTo>
                  <a:close/>
                </a:path>
              </a:pathLst>
            </a:custGeom>
            <a:blipFill rotWithShape="1">
              <a:blip r:embed="rId3">
                <a:alphaModFix amt="14000"/>
              </a:blip>
              <a:stretch>
                <a:fillRect/>
              </a:stretch>
            </a:blipFill>
            <a:ln>
              <a:noFill/>
            </a:ln>
          </p:spPr>
          <p:txBody>
            <a:bodyPr/>
            <a:lstStyle/>
            <a:p>
              <a:endParaRPr lang="en-US"/>
            </a:p>
          </p:txBody>
        </p:sp>
      </p:grpSp>
      <p:sp>
        <p:nvSpPr>
          <p:cNvPr id="1095" name="Google Shape;1095;p53"/>
          <p:cNvSpPr txBox="1"/>
          <p:nvPr/>
        </p:nvSpPr>
        <p:spPr>
          <a:xfrm>
            <a:off x="514350" y="338780"/>
            <a:ext cx="811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4F63"/>
                </a:solidFill>
                <a:latin typeface="Paytone One"/>
                <a:ea typeface="Paytone One"/>
                <a:cs typeface="Paytone One"/>
                <a:sym typeface="Paytone One"/>
              </a:rPr>
              <a:t>Added Inputs for Events</a:t>
            </a:r>
            <a:endParaRPr sz="700"/>
          </a:p>
        </p:txBody>
      </p:sp>
      <p:sp>
        <p:nvSpPr>
          <p:cNvPr id="1096" name="Google Shape;1096;p53"/>
          <p:cNvSpPr txBox="1"/>
          <p:nvPr/>
        </p:nvSpPr>
        <p:spPr>
          <a:xfrm>
            <a:off x="2282851" y="2239814"/>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97" name="Google Shape;1097;p53"/>
          <p:cNvSpPr txBox="1"/>
          <p:nvPr/>
        </p:nvSpPr>
        <p:spPr>
          <a:xfrm>
            <a:off x="2282851" y="346987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98" name="Google Shape;1098;p53"/>
          <p:cNvSpPr txBox="1"/>
          <p:nvPr/>
        </p:nvSpPr>
        <p:spPr>
          <a:xfrm>
            <a:off x="2282851" y="2650720"/>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099" name="Google Shape;1099;p53"/>
          <p:cNvSpPr txBox="1"/>
          <p:nvPr/>
        </p:nvSpPr>
        <p:spPr>
          <a:xfrm>
            <a:off x="2282851" y="3879445"/>
            <a:ext cx="4578300" cy="10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a:p>
        </p:txBody>
      </p:sp>
      <p:sp>
        <p:nvSpPr>
          <p:cNvPr id="1100" name="Google Shape;1100;p53"/>
          <p:cNvSpPr txBox="1"/>
          <p:nvPr/>
        </p:nvSpPr>
        <p:spPr>
          <a:xfrm>
            <a:off x="801298" y="570137"/>
            <a:ext cx="3589500" cy="3648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4500"/>
              </a:spcBef>
              <a:spcAft>
                <a:spcPts val="0"/>
              </a:spcAft>
              <a:buClr>
                <a:schemeClr val="dk1"/>
              </a:buClr>
              <a:buSzPts val="1800"/>
              <a:buChar char="●"/>
            </a:pPr>
            <a:r>
              <a:rPr lang="en" sz="1800" dirty="0">
                <a:solidFill>
                  <a:schemeClr val="dk1"/>
                </a:solidFill>
              </a:rPr>
              <a:t>Can now customize events </a:t>
            </a:r>
            <a:endParaRPr sz="1800"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b="1" dirty="0">
                <a:solidFill>
                  <a:schemeClr val="dk1"/>
                </a:solidFill>
              </a:rPr>
              <a:t>Title</a:t>
            </a:r>
            <a:endParaRPr sz="1800" b="1"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b="1" dirty="0">
                <a:solidFill>
                  <a:schemeClr val="dk1"/>
                </a:solidFill>
              </a:rPr>
              <a:t>Description</a:t>
            </a:r>
            <a:endParaRPr sz="1800" b="1"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b="1" dirty="0">
                <a:solidFill>
                  <a:schemeClr val="dk1"/>
                </a:solidFill>
              </a:rPr>
              <a:t>Location</a:t>
            </a:r>
            <a:r>
              <a:rPr lang="en" sz="1800" dirty="0">
                <a:solidFill>
                  <a:schemeClr val="dk1"/>
                </a:solidFill>
              </a:rPr>
              <a:t> </a:t>
            </a:r>
            <a:endParaRPr sz="1800"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dirty="0">
                <a:solidFill>
                  <a:schemeClr val="dk1"/>
                </a:solidFill>
              </a:rPr>
              <a:t>Manually enter </a:t>
            </a:r>
            <a:r>
              <a:rPr lang="en" sz="1800" b="1" dirty="0">
                <a:solidFill>
                  <a:schemeClr val="dk1"/>
                </a:solidFill>
              </a:rPr>
              <a:t>start date</a:t>
            </a:r>
            <a:r>
              <a:rPr lang="en" sz="1800" dirty="0">
                <a:solidFill>
                  <a:schemeClr val="dk1"/>
                </a:solidFill>
              </a:rPr>
              <a:t> </a:t>
            </a:r>
            <a:r>
              <a:rPr lang="en" sz="1800" b="1" dirty="0">
                <a:solidFill>
                  <a:schemeClr val="dk1"/>
                </a:solidFill>
              </a:rPr>
              <a:t>and time and end time and time </a:t>
            </a:r>
            <a:endParaRPr sz="1800" b="1"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dirty="0">
                <a:solidFill>
                  <a:schemeClr val="dk1"/>
                </a:solidFill>
              </a:rPr>
              <a:t>Choose whether the event is </a:t>
            </a:r>
            <a:r>
              <a:rPr lang="en" sz="1800" b="1" dirty="0" err="1">
                <a:solidFill>
                  <a:schemeClr val="dk1"/>
                </a:solidFill>
              </a:rPr>
              <a:t>reoccuring</a:t>
            </a:r>
            <a:r>
              <a:rPr lang="en" sz="1800" dirty="0">
                <a:solidFill>
                  <a:schemeClr val="dk1"/>
                </a:solidFill>
              </a:rPr>
              <a:t> for daily, weekly, and monthly.</a:t>
            </a:r>
            <a:endParaRPr sz="1800" dirty="0">
              <a:solidFill>
                <a:schemeClr val="dk1"/>
              </a:solidFill>
            </a:endParaRPr>
          </a:p>
        </p:txBody>
      </p:sp>
      <p:pic>
        <p:nvPicPr>
          <p:cNvPr id="1101" name="Google Shape;1101;p53" title="Screenshot 2025-05-09 at 9.57.31 AM.png"/>
          <p:cNvPicPr preferRelativeResize="0"/>
          <p:nvPr/>
        </p:nvPicPr>
        <p:blipFill rotWithShape="1">
          <a:blip r:embed="rId4">
            <a:alphaModFix/>
          </a:blip>
          <a:srcRect l="5855" t="1399" r="6224" b="2094"/>
          <a:stretch/>
        </p:blipFill>
        <p:spPr>
          <a:xfrm>
            <a:off x="4495375" y="1031473"/>
            <a:ext cx="3731801" cy="40463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FF4F63"/>
      </a:dk1>
      <a:lt1>
        <a:srgbClr val="5488BA"/>
      </a:lt1>
      <a:dk2>
        <a:srgbClr val="191919"/>
      </a:dk2>
      <a:lt2>
        <a:srgbClr val="D3CD46"/>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1791</Words>
  <Application>Microsoft Macintosh PowerPoint</Application>
  <PresentationFormat>On-screen Show (16:9)</PresentationFormat>
  <Paragraphs>190</Paragraphs>
  <Slides>24</Slides>
  <Notes>24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24</vt:i4>
      </vt:variant>
    </vt:vector>
  </HeadingPairs>
  <TitlesOfParts>
    <vt:vector size="39" baseType="lpstr">
      <vt:lpstr>PT Sans</vt:lpstr>
      <vt:lpstr>Times New Roman</vt:lpstr>
      <vt:lpstr>Arial</vt:lpstr>
      <vt:lpstr>Courier New</vt:lpstr>
      <vt:lpstr>Epilogue</vt:lpstr>
      <vt:lpstr>Raleway</vt:lpstr>
      <vt:lpstr>Nunito Light</vt:lpstr>
      <vt:lpstr>Nunito Sans</vt:lpstr>
      <vt:lpstr>Lato</vt:lpstr>
      <vt:lpstr>Paytone One</vt:lpstr>
      <vt:lpstr>Open Sans</vt:lpstr>
      <vt:lpstr>Calibri</vt:lpstr>
      <vt:lpstr>Simple Light</vt:lpstr>
      <vt:lpstr>Office Theme</vt:lpstr>
      <vt:lpstr>Multimedia Software Pitch Deck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Yu, Tim (MU-Student)</cp:lastModifiedBy>
  <cp:revision>1</cp:revision>
  <dcterms:modified xsi:type="dcterms:W3CDTF">2025-05-15T00:16:47Z</dcterms:modified>
</cp:coreProperties>
</file>